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5"/>
  </p:notesMasterIdLst>
  <p:sldIdLst>
    <p:sldId id="256" r:id="rId2"/>
    <p:sldId id="363" r:id="rId3"/>
    <p:sldId id="364" r:id="rId4"/>
    <p:sldId id="257" r:id="rId5"/>
    <p:sldId id="330" r:id="rId6"/>
    <p:sldId id="331" r:id="rId7"/>
    <p:sldId id="332" r:id="rId8"/>
    <p:sldId id="333" r:id="rId9"/>
    <p:sldId id="359" r:id="rId10"/>
    <p:sldId id="336" r:id="rId11"/>
    <p:sldId id="337" r:id="rId12"/>
    <p:sldId id="338" r:id="rId13"/>
    <p:sldId id="339" r:id="rId14"/>
    <p:sldId id="340" r:id="rId15"/>
    <p:sldId id="341" r:id="rId16"/>
    <p:sldId id="360" r:id="rId17"/>
    <p:sldId id="361" r:id="rId18"/>
    <p:sldId id="362" r:id="rId19"/>
    <p:sldId id="273" r:id="rId20"/>
    <p:sldId id="274" r:id="rId21"/>
    <p:sldId id="356" r:id="rId22"/>
    <p:sldId id="344" r:id="rId23"/>
    <p:sldId id="345" r:id="rId24"/>
    <p:sldId id="346" r:id="rId25"/>
    <p:sldId id="347" r:id="rId26"/>
    <p:sldId id="348" r:id="rId27"/>
    <p:sldId id="357" r:id="rId28"/>
    <p:sldId id="351" r:id="rId29"/>
    <p:sldId id="352" r:id="rId30"/>
    <p:sldId id="353" r:id="rId31"/>
    <p:sldId id="354" r:id="rId32"/>
    <p:sldId id="355" r:id="rId33"/>
    <p:sldId id="365" r:id="rId34"/>
  </p:sldIdLst>
  <p:sldSz cx="12192000" cy="6858000"/>
  <p:notesSz cx="6858000" cy="9144000"/>
  <p:embeddedFontLst>
    <p:embeddedFont>
      <p:font typeface="Luiss Sans" panose="020B0604020202020204" charset="0"/>
      <p:regular r:id="rId36"/>
      <p:bold r:id="rId37"/>
      <p:italic r:id="rId38"/>
    </p:embeddedFont>
    <p:embeddedFont>
      <p:font typeface="PT Sans" panose="020B0503020203020204" pitchFamily="34" charset="0"/>
      <p:regular r:id="rId39"/>
      <p:bold r:id="rId40"/>
      <p:italic r:id="rId41"/>
      <p:boldItalic r:id="rId42"/>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70"/>
    <a:srgbClr val="FFC72C"/>
    <a:srgbClr val="006298"/>
    <a:srgbClr val="0077C8"/>
    <a:srgbClr val="00B2A9"/>
    <a:srgbClr val="7725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Stile medio 3 - Color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5933" autoAdjust="0"/>
  </p:normalViewPr>
  <p:slideViewPr>
    <p:cSldViewPr snapToGrid="0" snapToObjects="1" showGuides="1">
      <p:cViewPr varScale="1">
        <p:scale>
          <a:sx n="78" d="100"/>
          <a:sy n="78" d="100"/>
        </p:scale>
        <p:origin x="922"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gi Nasta" userId="b5b3296a-ea72-42d1-b86e-7d346155736a" providerId="ADAL" clId="{1B7729BD-CB21-45AF-B562-71CBFCD0C1AF}"/>
    <pc:docChg chg="delSld modSld">
      <pc:chgData name="Luigi Nasta" userId="b5b3296a-ea72-42d1-b86e-7d346155736a" providerId="ADAL" clId="{1B7729BD-CB21-45AF-B562-71CBFCD0C1AF}" dt="2025-12-16T08:19:52.372" v="78" actId="790"/>
      <pc:docMkLst>
        <pc:docMk/>
      </pc:docMkLst>
      <pc:sldChg chg="modSp mod">
        <pc:chgData name="Luigi Nasta" userId="b5b3296a-ea72-42d1-b86e-7d346155736a" providerId="ADAL" clId="{1B7729BD-CB21-45AF-B562-71CBFCD0C1AF}" dt="2025-12-16T08:19:52.372" v="78" actId="790"/>
        <pc:sldMkLst>
          <pc:docMk/>
          <pc:sldMk cId="0" sldId="256"/>
        </pc:sldMkLst>
        <pc:spChg chg="mod">
          <ac:chgData name="Luigi Nasta" userId="b5b3296a-ea72-42d1-b86e-7d346155736a" providerId="ADAL" clId="{1B7729BD-CB21-45AF-B562-71CBFCD0C1AF}" dt="2025-12-16T08:19:52.372" v="78" actId="790"/>
          <ac:spMkLst>
            <pc:docMk/>
            <pc:sldMk cId="0" sldId="256"/>
            <ac:spMk id="3" creationId="{00000000-0000-0000-0000-000000000000}"/>
          </ac:spMkLst>
        </pc:spChg>
        <pc:spChg chg="mod">
          <ac:chgData name="Luigi Nasta" userId="b5b3296a-ea72-42d1-b86e-7d346155736a" providerId="ADAL" clId="{1B7729BD-CB21-45AF-B562-71CBFCD0C1AF}" dt="2025-12-16T08:19:52.372" v="78" actId="790"/>
          <ac:spMkLst>
            <pc:docMk/>
            <pc:sldMk cId="0" sldId="256"/>
            <ac:spMk id="4" creationId="{00000000-0000-0000-0000-000000000000}"/>
          </ac:spMkLst>
        </pc:spChg>
        <pc:picChg chg="mod">
          <ac:chgData name="Luigi Nasta" userId="b5b3296a-ea72-42d1-b86e-7d346155736a" providerId="ADAL" clId="{1B7729BD-CB21-45AF-B562-71CBFCD0C1AF}" dt="2025-12-16T07:01:29.393" v="3" actId="14826"/>
          <ac:picMkLst>
            <pc:docMk/>
            <pc:sldMk cId="0" sldId="256"/>
            <ac:picMk id="2" creationId="{00000000-0000-0000-0000-000000000000}"/>
          </ac:picMkLst>
        </pc:picChg>
      </pc:sldChg>
      <pc:sldChg chg="modSp mod">
        <pc:chgData name="Luigi Nasta" userId="b5b3296a-ea72-42d1-b86e-7d346155736a" providerId="ADAL" clId="{1B7729BD-CB21-45AF-B562-71CBFCD0C1AF}" dt="2025-12-16T08:19:52.372" v="78" actId="790"/>
        <pc:sldMkLst>
          <pc:docMk/>
          <pc:sldMk cId="0" sldId="257"/>
        </pc:sldMkLst>
        <pc:spChg chg="mod">
          <ac:chgData name="Luigi Nasta" userId="b5b3296a-ea72-42d1-b86e-7d346155736a" providerId="ADAL" clId="{1B7729BD-CB21-45AF-B562-71CBFCD0C1AF}" dt="2025-12-16T08:19:52.372" v="78" actId="790"/>
          <ac:spMkLst>
            <pc:docMk/>
            <pc:sldMk cId="0" sldId="257"/>
            <ac:spMk id="7" creationId="{00000000-0000-0000-0000-000000000000}"/>
          </ac:spMkLst>
        </pc:spChg>
        <pc:spChg chg="mod">
          <ac:chgData name="Luigi Nasta" userId="b5b3296a-ea72-42d1-b86e-7d346155736a" providerId="ADAL" clId="{1B7729BD-CB21-45AF-B562-71CBFCD0C1AF}" dt="2025-12-16T08:19:52.372" v="78" actId="790"/>
          <ac:spMkLst>
            <pc:docMk/>
            <pc:sldMk cId="0" sldId="257"/>
            <ac:spMk id="9" creationId="{00000000-0000-0000-0000-000000000000}"/>
          </ac:spMkLst>
        </pc:spChg>
        <pc:spChg chg="mod">
          <ac:chgData name="Luigi Nasta" userId="b5b3296a-ea72-42d1-b86e-7d346155736a" providerId="ADAL" clId="{1B7729BD-CB21-45AF-B562-71CBFCD0C1AF}" dt="2025-12-16T08:19:52.372" v="78" actId="790"/>
          <ac:spMkLst>
            <pc:docMk/>
            <pc:sldMk cId="0" sldId="257"/>
            <ac:spMk id="10" creationId="{00000000-0000-0000-0000-000000000000}"/>
          </ac:spMkLst>
        </pc:spChg>
        <pc:spChg chg="mod">
          <ac:chgData name="Luigi Nasta" userId="b5b3296a-ea72-42d1-b86e-7d346155736a" providerId="ADAL" clId="{1B7729BD-CB21-45AF-B562-71CBFCD0C1AF}" dt="2025-12-16T08:19:52.372" v="78" actId="790"/>
          <ac:spMkLst>
            <pc:docMk/>
            <pc:sldMk cId="0" sldId="257"/>
            <ac:spMk id="15" creationId="{00000000-0000-0000-0000-000000000000}"/>
          </ac:spMkLst>
        </pc:spChg>
        <pc:spChg chg="mod">
          <ac:chgData name="Luigi Nasta" userId="b5b3296a-ea72-42d1-b86e-7d346155736a" providerId="ADAL" clId="{1B7729BD-CB21-45AF-B562-71CBFCD0C1AF}" dt="2025-12-16T08:19:52.372" v="78" actId="790"/>
          <ac:spMkLst>
            <pc:docMk/>
            <pc:sldMk cId="0" sldId="257"/>
            <ac:spMk id="16" creationId="{00000000-0000-0000-0000-000000000000}"/>
          </ac:spMkLst>
        </pc:spChg>
        <pc:spChg chg="mod">
          <ac:chgData name="Luigi Nasta" userId="b5b3296a-ea72-42d1-b86e-7d346155736a" providerId="ADAL" clId="{1B7729BD-CB21-45AF-B562-71CBFCD0C1AF}" dt="2025-12-16T08:19:52.372" v="78" actId="790"/>
          <ac:spMkLst>
            <pc:docMk/>
            <pc:sldMk cId="0" sldId="257"/>
            <ac:spMk id="18" creationId="{00000000-0000-0000-0000-000000000000}"/>
          </ac:spMkLst>
        </pc:spChg>
        <pc:spChg chg="mod">
          <ac:chgData name="Luigi Nasta" userId="b5b3296a-ea72-42d1-b86e-7d346155736a" providerId="ADAL" clId="{1B7729BD-CB21-45AF-B562-71CBFCD0C1AF}" dt="2025-12-16T08:19:52.372" v="78" actId="790"/>
          <ac:spMkLst>
            <pc:docMk/>
            <pc:sldMk cId="0" sldId="257"/>
            <ac:spMk id="19" creationId="{00000000-0000-0000-0000-000000000000}"/>
          </ac:spMkLst>
        </pc:spChg>
        <pc:spChg chg="mod">
          <ac:chgData name="Luigi Nasta" userId="b5b3296a-ea72-42d1-b86e-7d346155736a" providerId="ADAL" clId="{1B7729BD-CB21-45AF-B562-71CBFCD0C1AF}" dt="2025-12-16T08:19:52.372" v="78" actId="790"/>
          <ac:spMkLst>
            <pc:docMk/>
            <pc:sldMk cId="0" sldId="257"/>
            <ac:spMk id="21" creationId="{00000000-0000-0000-0000-000000000000}"/>
          </ac:spMkLst>
        </pc:spChg>
        <pc:spChg chg="mod">
          <ac:chgData name="Luigi Nasta" userId="b5b3296a-ea72-42d1-b86e-7d346155736a" providerId="ADAL" clId="{1B7729BD-CB21-45AF-B562-71CBFCD0C1AF}" dt="2025-12-16T08:19:52.372" v="78" actId="790"/>
          <ac:spMkLst>
            <pc:docMk/>
            <pc:sldMk cId="0" sldId="257"/>
            <ac:spMk id="23" creationId="{00000000-0000-0000-0000-000000000000}"/>
          </ac:spMkLst>
        </pc:spChg>
        <pc:spChg chg="mod">
          <ac:chgData name="Luigi Nasta" userId="b5b3296a-ea72-42d1-b86e-7d346155736a" providerId="ADAL" clId="{1B7729BD-CB21-45AF-B562-71CBFCD0C1AF}" dt="2025-12-16T08:19:52.372" v="78" actId="790"/>
          <ac:spMkLst>
            <pc:docMk/>
            <pc:sldMk cId="0" sldId="257"/>
            <ac:spMk id="24"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273"/>
        </pc:sldMkLst>
        <pc:spChg chg="mod">
          <ac:chgData name="Luigi Nasta" userId="b5b3296a-ea72-42d1-b86e-7d346155736a" providerId="ADAL" clId="{1B7729BD-CB21-45AF-B562-71CBFCD0C1AF}" dt="2025-12-16T08:19:52.372" v="78" actId="790"/>
          <ac:spMkLst>
            <pc:docMk/>
            <pc:sldMk cId="0" sldId="273"/>
            <ac:spMk id="2" creationId="{00000000-0000-0000-0000-000000000000}"/>
          </ac:spMkLst>
        </pc:spChg>
        <pc:spChg chg="mod">
          <ac:chgData name="Luigi Nasta" userId="b5b3296a-ea72-42d1-b86e-7d346155736a" providerId="ADAL" clId="{1B7729BD-CB21-45AF-B562-71CBFCD0C1AF}" dt="2025-12-16T08:19:52.372" v="78" actId="790"/>
          <ac:spMkLst>
            <pc:docMk/>
            <pc:sldMk cId="0" sldId="273"/>
            <ac:spMk id="3" creationId="{00000000-0000-0000-0000-000000000000}"/>
          </ac:spMkLst>
        </pc:spChg>
        <pc:spChg chg="mod">
          <ac:chgData name="Luigi Nasta" userId="b5b3296a-ea72-42d1-b86e-7d346155736a" providerId="ADAL" clId="{1B7729BD-CB21-45AF-B562-71CBFCD0C1AF}" dt="2025-12-16T08:19:52.372" v="78" actId="790"/>
          <ac:spMkLst>
            <pc:docMk/>
            <pc:sldMk cId="0" sldId="273"/>
            <ac:spMk id="5" creationId="{00000000-0000-0000-0000-000000000000}"/>
          </ac:spMkLst>
        </pc:spChg>
        <pc:spChg chg="mod">
          <ac:chgData name="Luigi Nasta" userId="b5b3296a-ea72-42d1-b86e-7d346155736a" providerId="ADAL" clId="{1B7729BD-CB21-45AF-B562-71CBFCD0C1AF}" dt="2025-12-16T08:19:52.372" v="78" actId="790"/>
          <ac:spMkLst>
            <pc:docMk/>
            <pc:sldMk cId="0" sldId="273"/>
            <ac:spMk id="7" creationId="{00000000-0000-0000-0000-000000000000}"/>
          </ac:spMkLst>
        </pc:spChg>
        <pc:spChg chg="mod">
          <ac:chgData name="Luigi Nasta" userId="b5b3296a-ea72-42d1-b86e-7d346155736a" providerId="ADAL" clId="{1B7729BD-CB21-45AF-B562-71CBFCD0C1AF}" dt="2025-12-16T08:19:52.372" v="78" actId="790"/>
          <ac:spMkLst>
            <pc:docMk/>
            <pc:sldMk cId="0" sldId="273"/>
            <ac:spMk id="8" creationId="{00000000-0000-0000-0000-000000000000}"/>
          </ac:spMkLst>
        </pc:spChg>
        <pc:spChg chg="mod">
          <ac:chgData name="Luigi Nasta" userId="b5b3296a-ea72-42d1-b86e-7d346155736a" providerId="ADAL" clId="{1B7729BD-CB21-45AF-B562-71CBFCD0C1AF}" dt="2025-12-16T08:19:52.372" v="78" actId="790"/>
          <ac:spMkLst>
            <pc:docMk/>
            <pc:sldMk cId="0" sldId="273"/>
            <ac:spMk id="9" creationId="{00000000-0000-0000-0000-000000000000}"/>
          </ac:spMkLst>
        </pc:spChg>
        <pc:spChg chg="mod">
          <ac:chgData name="Luigi Nasta" userId="b5b3296a-ea72-42d1-b86e-7d346155736a" providerId="ADAL" clId="{1B7729BD-CB21-45AF-B562-71CBFCD0C1AF}" dt="2025-12-16T08:19:52.372" v="78" actId="790"/>
          <ac:spMkLst>
            <pc:docMk/>
            <pc:sldMk cId="0" sldId="273"/>
            <ac:spMk id="10" creationId="{00000000-0000-0000-0000-000000000000}"/>
          </ac:spMkLst>
        </pc:spChg>
        <pc:spChg chg="mod">
          <ac:chgData name="Luigi Nasta" userId="b5b3296a-ea72-42d1-b86e-7d346155736a" providerId="ADAL" clId="{1B7729BD-CB21-45AF-B562-71CBFCD0C1AF}" dt="2025-12-16T08:19:52.372" v="78" actId="790"/>
          <ac:spMkLst>
            <pc:docMk/>
            <pc:sldMk cId="0" sldId="273"/>
            <ac:spMk id="11" creationId="{00000000-0000-0000-0000-000000000000}"/>
          </ac:spMkLst>
        </pc:spChg>
        <pc:spChg chg="mod">
          <ac:chgData name="Luigi Nasta" userId="b5b3296a-ea72-42d1-b86e-7d346155736a" providerId="ADAL" clId="{1B7729BD-CB21-45AF-B562-71CBFCD0C1AF}" dt="2025-12-16T08:19:52.372" v="78" actId="790"/>
          <ac:spMkLst>
            <pc:docMk/>
            <pc:sldMk cId="0" sldId="273"/>
            <ac:spMk id="12" creationId="{00000000-0000-0000-0000-000000000000}"/>
          </ac:spMkLst>
        </pc:spChg>
        <pc:spChg chg="mod">
          <ac:chgData name="Luigi Nasta" userId="b5b3296a-ea72-42d1-b86e-7d346155736a" providerId="ADAL" clId="{1B7729BD-CB21-45AF-B562-71CBFCD0C1AF}" dt="2025-12-16T08:19:52.372" v="78" actId="790"/>
          <ac:spMkLst>
            <pc:docMk/>
            <pc:sldMk cId="0" sldId="273"/>
            <ac:spMk id="13"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274"/>
        </pc:sldMkLst>
        <pc:spChg chg="mod">
          <ac:chgData name="Luigi Nasta" userId="b5b3296a-ea72-42d1-b86e-7d346155736a" providerId="ADAL" clId="{1B7729BD-CB21-45AF-B562-71CBFCD0C1AF}" dt="2025-12-16T08:19:52.372" v="78" actId="790"/>
          <ac:spMkLst>
            <pc:docMk/>
            <pc:sldMk cId="0" sldId="274"/>
            <ac:spMk id="2" creationId="{00000000-0000-0000-0000-000000000000}"/>
          </ac:spMkLst>
        </pc:spChg>
        <pc:spChg chg="mod">
          <ac:chgData name="Luigi Nasta" userId="b5b3296a-ea72-42d1-b86e-7d346155736a" providerId="ADAL" clId="{1B7729BD-CB21-45AF-B562-71CBFCD0C1AF}" dt="2025-12-16T08:19:52.372" v="78" actId="790"/>
          <ac:spMkLst>
            <pc:docMk/>
            <pc:sldMk cId="0" sldId="274"/>
            <ac:spMk id="3" creationId="{00000000-0000-0000-0000-000000000000}"/>
          </ac:spMkLst>
        </pc:spChg>
        <pc:spChg chg="mod">
          <ac:chgData name="Luigi Nasta" userId="b5b3296a-ea72-42d1-b86e-7d346155736a" providerId="ADAL" clId="{1B7729BD-CB21-45AF-B562-71CBFCD0C1AF}" dt="2025-12-16T08:19:52.372" v="78" actId="790"/>
          <ac:spMkLst>
            <pc:docMk/>
            <pc:sldMk cId="0" sldId="274"/>
            <ac:spMk id="4" creationId="{00000000-0000-0000-0000-000000000000}"/>
          </ac:spMkLst>
        </pc:spChg>
        <pc:spChg chg="mod">
          <ac:chgData name="Luigi Nasta" userId="b5b3296a-ea72-42d1-b86e-7d346155736a" providerId="ADAL" clId="{1B7729BD-CB21-45AF-B562-71CBFCD0C1AF}" dt="2025-12-16T08:19:52.372" v="78" actId="790"/>
          <ac:spMkLst>
            <pc:docMk/>
            <pc:sldMk cId="0" sldId="274"/>
            <ac:spMk id="5" creationId="{00000000-0000-0000-0000-000000000000}"/>
          </ac:spMkLst>
        </pc:spChg>
        <pc:spChg chg="mod">
          <ac:chgData name="Luigi Nasta" userId="b5b3296a-ea72-42d1-b86e-7d346155736a" providerId="ADAL" clId="{1B7729BD-CB21-45AF-B562-71CBFCD0C1AF}" dt="2025-12-16T08:19:52.372" v="78" actId="790"/>
          <ac:spMkLst>
            <pc:docMk/>
            <pc:sldMk cId="0" sldId="274"/>
            <ac:spMk id="8" creationId="{00000000-0000-0000-0000-000000000000}"/>
          </ac:spMkLst>
        </pc:spChg>
        <pc:spChg chg="mod">
          <ac:chgData name="Luigi Nasta" userId="b5b3296a-ea72-42d1-b86e-7d346155736a" providerId="ADAL" clId="{1B7729BD-CB21-45AF-B562-71CBFCD0C1AF}" dt="2025-12-16T08:19:52.372" v="78" actId="790"/>
          <ac:spMkLst>
            <pc:docMk/>
            <pc:sldMk cId="0" sldId="274"/>
            <ac:spMk id="9" creationId="{00000000-0000-0000-0000-000000000000}"/>
          </ac:spMkLst>
        </pc:spChg>
        <pc:spChg chg="mod">
          <ac:chgData name="Luigi Nasta" userId="b5b3296a-ea72-42d1-b86e-7d346155736a" providerId="ADAL" clId="{1B7729BD-CB21-45AF-B562-71CBFCD0C1AF}" dt="2025-12-16T08:19:52.372" v="78" actId="790"/>
          <ac:spMkLst>
            <pc:docMk/>
            <pc:sldMk cId="0" sldId="274"/>
            <ac:spMk id="12" creationId="{00000000-0000-0000-0000-000000000000}"/>
          </ac:spMkLst>
        </pc:spChg>
        <pc:spChg chg="mod">
          <ac:chgData name="Luigi Nasta" userId="b5b3296a-ea72-42d1-b86e-7d346155736a" providerId="ADAL" clId="{1B7729BD-CB21-45AF-B562-71CBFCD0C1AF}" dt="2025-12-16T08:19:52.372" v="78" actId="790"/>
          <ac:spMkLst>
            <pc:docMk/>
            <pc:sldMk cId="0" sldId="274"/>
            <ac:spMk id="13" creationId="{00000000-0000-0000-0000-000000000000}"/>
          </ac:spMkLst>
        </pc:spChg>
        <pc:spChg chg="mod">
          <ac:chgData name="Luigi Nasta" userId="b5b3296a-ea72-42d1-b86e-7d346155736a" providerId="ADAL" clId="{1B7729BD-CB21-45AF-B562-71CBFCD0C1AF}" dt="2025-12-16T08:19:52.372" v="78" actId="790"/>
          <ac:spMkLst>
            <pc:docMk/>
            <pc:sldMk cId="0" sldId="274"/>
            <ac:spMk id="16" creationId="{00000000-0000-0000-0000-000000000000}"/>
          </ac:spMkLst>
        </pc:spChg>
        <pc:spChg chg="mod">
          <ac:chgData name="Luigi Nasta" userId="b5b3296a-ea72-42d1-b86e-7d346155736a" providerId="ADAL" clId="{1B7729BD-CB21-45AF-B562-71CBFCD0C1AF}" dt="2025-12-16T08:19:52.372" v="78" actId="790"/>
          <ac:spMkLst>
            <pc:docMk/>
            <pc:sldMk cId="0" sldId="274"/>
            <ac:spMk id="18" creationId="{00000000-0000-0000-0000-000000000000}"/>
          </ac:spMkLst>
        </pc:spChg>
      </pc:sldChg>
      <pc:sldChg chg="del">
        <pc:chgData name="Luigi Nasta" userId="b5b3296a-ea72-42d1-b86e-7d346155736a" providerId="ADAL" clId="{1B7729BD-CB21-45AF-B562-71CBFCD0C1AF}" dt="2025-12-16T06:58:08.986" v="2" actId="47"/>
        <pc:sldMkLst>
          <pc:docMk/>
          <pc:sldMk cId="1719238543" sldId="276"/>
        </pc:sldMkLst>
      </pc:sldChg>
      <pc:sldChg chg="del">
        <pc:chgData name="Luigi Nasta" userId="b5b3296a-ea72-42d1-b86e-7d346155736a" providerId="ADAL" clId="{1B7729BD-CB21-45AF-B562-71CBFCD0C1AF}" dt="2025-12-16T06:58:08.986" v="2" actId="47"/>
        <pc:sldMkLst>
          <pc:docMk/>
          <pc:sldMk cId="1185699580" sldId="277"/>
        </pc:sldMkLst>
      </pc:sldChg>
      <pc:sldChg chg="del">
        <pc:chgData name="Luigi Nasta" userId="b5b3296a-ea72-42d1-b86e-7d346155736a" providerId="ADAL" clId="{1B7729BD-CB21-45AF-B562-71CBFCD0C1AF}" dt="2025-12-16T06:58:08.986" v="2" actId="47"/>
        <pc:sldMkLst>
          <pc:docMk/>
          <pc:sldMk cId="644225368" sldId="278"/>
        </pc:sldMkLst>
      </pc:sldChg>
      <pc:sldChg chg="del">
        <pc:chgData name="Luigi Nasta" userId="b5b3296a-ea72-42d1-b86e-7d346155736a" providerId="ADAL" clId="{1B7729BD-CB21-45AF-B562-71CBFCD0C1AF}" dt="2025-12-16T06:58:08.986" v="2" actId="47"/>
        <pc:sldMkLst>
          <pc:docMk/>
          <pc:sldMk cId="3537041056" sldId="279"/>
        </pc:sldMkLst>
      </pc:sldChg>
      <pc:sldChg chg="del">
        <pc:chgData name="Luigi Nasta" userId="b5b3296a-ea72-42d1-b86e-7d346155736a" providerId="ADAL" clId="{1B7729BD-CB21-45AF-B562-71CBFCD0C1AF}" dt="2025-12-16T06:58:08.986" v="2" actId="47"/>
        <pc:sldMkLst>
          <pc:docMk/>
          <pc:sldMk cId="2591386733" sldId="280"/>
        </pc:sldMkLst>
      </pc:sldChg>
      <pc:sldChg chg="del">
        <pc:chgData name="Luigi Nasta" userId="b5b3296a-ea72-42d1-b86e-7d346155736a" providerId="ADAL" clId="{1B7729BD-CB21-45AF-B562-71CBFCD0C1AF}" dt="2025-12-16T06:58:08.986" v="2" actId="47"/>
        <pc:sldMkLst>
          <pc:docMk/>
          <pc:sldMk cId="2663509503" sldId="281"/>
        </pc:sldMkLst>
      </pc:sldChg>
      <pc:sldChg chg="del">
        <pc:chgData name="Luigi Nasta" userId="b5b3296a-ea72-42d1-b86e-7d346155736a" providerId="ADAL" clId="{1B7729BD-CB21-45AF-B562-71CBFCD0C1AF}" dt="2025-12-16T06:58:08.986" v="2" actId="47"/>
        <pc:sldMkLst>
          <pc:docMk/>
          <pc:sldMk cId="1845203839" sldId="282"/>
        </pc:sldMkLst>
      </pc:sldChg>
      <pc:sldChg chg="del">
        <pc:chgData name="Luigi Nasta" userId="b5b3296a-ea72-42d1-b86e-7d346155736a" providerId="ADAL" clId="{1B7729BD-CB21-45AF-B562-71CBFCD0C1AF}" dt="2025-12-16T06:58:08.986" v="2" actId="47"/>
        <pc:sldMkLst>
          <pc:docMk/>
          <pc:sldMk cId="832000362" sldId="283"/>
        </pc:sldMkLst>
      </pc:sldChg>
      <pc:sldChg chg="modSp mod">
        <pc:chgData name="Luigi Nasta" userId="b5b3296a-ea72-42d1-b86e-7d346155736a" providerId="ADAL" clId="{1B7729BD-CB21-45AF-B562-71CBFCD0C1AF}" dt="2025-12-16T08:19:52.372" v="78" actId="790"/>
        <pc:sldMkLst>
          <pc:docMk/>
          <pc:sldMk cId="0" sldId="330"/>
        </pc:sldMkLst>
        <pc:spChg chg="mod">
          <ac:chgData name="Luigi Nasta" userId="b5b3296a-ea72-42d1-b86e-7d346155736a" providerId="ADAL" clId="{1B7729BD-CB21-45AF-B562-71CBFCD0C1AF}" dt="2025-12-16T08:19:52.372" v="78" actId="790"/>
          <ac:spMkLst>
            <pc:docMk/>
            <pc:sldMk cId="0" sldId="330"/>
            <ac:spMk id="2" creationId="{00000000-0000-0000-0000-000000000000}"/>
          </ac:spMkLst>
        </pc:spChg>
        <pc:spChg chg="mod">
          <ac:chgData name="Luigi Nasta" userId="b5b3296a-ea72-42d1-b86e-7d346155736a" providerId="ADAL" clId="{1B7729BD-CB21-45AF-B562-71CBFCD0C1AF}" dt="2025-12-16T08:19:52.372" v="78" actId="790"/>
          <ac:spMkLst>
            <pc:docMk/>
            <pc:sldMk cId="0" sldId="330"/>
            <ac:spMk id="3" creationId="{00000000-0000-0000-0000-000000000000}"/>
          </ac:spMkLst>
        </pc:spChg>
        <pc:spChg chg="mod">
          <ac:chgData name="Luigi Nasta" userId="b5b3296a-ea72-42d1-b86e-7d346155736a" providerId="ADAL" clId="{1B7729BD-CB21-45AF-B562-71CBFCD0C1AF}" dt="2025-12-16T08:19:52.372" v="78" actId="790"/>
          <ac:spMkLst>
            <pc:docMk/>
            <pc:sldMk cId="0" sldId="330"/>
            <ac:spMk id="4" creationId="{00000000-0000-0000-0000-000000000000}"/>
          </ac:spMkLst>
        </pc:spChg>
        <pc:spChg chg="mod">
          <ac:chgData name="Luigi Nasta" userId="b5b3296a-ea72-42d1-b86e-7d346155736a" providerId="ADAL" clId="{1B7729BD-CB21-45AF-B562-71CBFCD0C1AF}" dt="2025-12-16T08:19:52.372" v="78" actId="790"/>
          <ac:spMkLst>
            <pc:docMk/>
            <pc:sldMk cId="0" sldId="330"/>
            <ac:spMk id="7" creationId="{00000000-0000-0000-0000-000000000000}"/>
          </ac:spMkLst>
        </pc:spChg>
        <pc:spChg chg="mod">
          <ac:chgData name="Luigi Nasta" userId="b5b3296a-ea72-42d1-b86e-7d346155736a" providerId="ADAL" clId="{1B7729BD-CB21-45AF-B562-71CBFCD0C1AF}" dt="2025-12-16T08:19:52.372" v="78" actId="790"/>
          <ac:spMkLst>
            <pc:docMk/>
            <pc:sldMk cId="0" sldId="330"/>
            <ac:spMk id="13" creationId="{00000000-0000-0000-0000-000000000000}"/>
          </ac:spMkLst>
        </pc:spChg>
        <pc:spChg chg="mod">
          <ac:chgData name="Luigi Nasta" userId="b5b3296a-ea72-42d1-b86e-7d346155736a" providerId="ADAL" clId="{1B7729BD-CB21-45AF-B562-71CBFCD0C1AF}" dt="2025-12-16T08:19:52.372" v="78" actId="790"/>
          <ac:spMkLst>
            <pc:docMk/>
            <pc:sldMk cId="0" sldId="330"/>
            <ac:spMk id="15" creationId="{00000000-0000-0000-0000-000000000000}"/>
          </ac:spMkLst>
        </pc:spChg>
        <pc:spChg chg="mod">
          <ac:chgData name="Luigi Nasta" userId="b5b3296a-ea72-42d1-b86e-7d346155736a" providerId="ADAL" clId="{1B7729BD-CB21-45AF-B562-71CBFCD0C1AF}" dt="2025-12-16T08:19:52.372" v="78" actId="790"/>
          <ac:spMkLst>
            <pc:docMk/>
            <pc:sldMk cId="0" sldId="330"/>
            <ac:spMk id="16" creationId="{00000000-0000-0000-0000-000000000000}"/>
          </ac:spMkLst>
        </pc:spChg>
        <pc:spChg chg="mod">
          <ac:chgData name="Luigi Nasta" userId="b5b3296a-ea72-42d1-b86e-7d346155736a" providerId="ADAL" clId="{1B7729BD-CB21-45AF-B562-71CBFCD0C1AF}" dt="2025-12-16T08:19:52.372" v="78" actId="790"/>
          <ac:spMkLst>
            <pc:docMk/>
            <pc:sldMk cId="0" sldId="330"/>
            <ac:spMk id="18" creationId="{00000000-0000-0000-0000-000000000000}"/>
          </ac:spMkLst>
        </pc:spChg>
        <pc:spChg chg="mod">
          <ac:chgData name="Luigi Nasta" userId="b5b3296a-ea72-42d1-b86e-7d346155736a" providerId="ADAL" clId="{1B7729BD-CB21-45AF-B562-71CBFCD0C1AF}" dt="2025-12-16T08:19:52.372" v="78" actId="790"/>
          <ac:spMkLst>
            <pc:docMk/>
            <pc:sldMk cId="0" sldId="330"/>
            <ac:spMk id="20" creationId="{00000000-0000-0000-0000-000000000000}"/>
          </ac:spMkLst>
        </pc:spChg>
        <pc:spChg chg="mod">
          <ac:chgData name="Luigi Nasta" userId="b5b3296a-ea72-42d1-b86e-7d346155736a" providerId="ADAL" clId="{1B7729BD-CB21-45AF-B562-71CBFCD0C1AF}" dt="2025-12-16T08:19:52.372" v="78" actId="790"/>
          <ac:spMkLst>
            <pc:docMk/>
            <pc:sldMk cId="0" sldId="330"/>
            <ac:spMk id="22"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331"/>
        </pc:sldMkLst>
        <pc:spChg chg="mod">
          <ac:chgData name="Luigi Nasta" userId="b5b3296a-ea72-42d1-b86e-7d346155736a" providerId="ADAL" clId="{1B7729BD-CB21-45AF-B562-71CBFCD0C1AF}" dt="2025-12-16T08:19:52.372" v="78" actId="790"/>
          <ac:spMkLst>
            <pc:docMk/>
            <pc:sldMk cId="0" sldId="331"/>
            <ac:spMk id="7" creationId="{00000000-0000-0000-0000-000000000000}"/>
          </ac:spMkLst>
        </pc:spChg>
        <pc:spChg chg="mod">
          <ac:chgData name="Luigi Nasta" userId="b5b3296a-ea72-42d1-b86e-7d346155736a" providerId="ADAL" clId="{1B7729BD-CB21-45AF-B562-71CBFCD0C1AF}" dt="2025-12-16T08:19:52.372" v="78" actId="790"/>
          <ac:spMkLst>
            <pc:docMk/>
            <pc:sldMk cId="0" sldId="331"/>
            <ac:spMk id="12" creationId="{00000000-0000-0000-0000-000000000000}"/>
          </ac:spMkLst>
        </pc:spChg>
        <pc:spChg chg="mod">
          <ac:chgData name="Luigi Nasta" userId="b5b3296a-ea72-42d1-b86e-7d346155736a" providerId="ADAL" clId="{1B7729BD-CB21-45AF-B562-71CBFCD0C1AF}" dt="2025-12-16T08:19:52.372" v="78" actId="790"/>
          <ac:spMkLst>
            <pc:docMk/>
            <pc:sldMk cId="0" sldId="331"/>
            <ac:spMk id="13" creationId="{00000000-0000-0000-0000-000000000000}"/>
          </ac:spMkLst>
        </pc:spChg>
        <pc:spChg chg="mod">
          <ac:chgData name="Luigi Nasta" userId="b5b3296a-ea72-42d1-b86e-7d346155736a" providerId="ADAL" clId="{1B7729BD-CB21-45AF-B562-71CBFCD0C1AF}" dt="2025-12-16T08:19:52.372" v="78" actId="790"/>
          <ac:spMkLst>
            <pc:docMk/>
            <pc:sldMk cId="0" sldId="331"/>
            <ac:spMk id="14" creationId="{00000000-0000-0000-0000-000000000000}"/>
          </ac:spMkLst>
        </pc:spChg>
        <pc:spChg chg="mod">
          <ac:chgData name="Luigi Nasta" userId="b5b3296a-ea72-42d1-b86e-7d346155736a" providerId="ADAL" clId="{1B7729BD-CB21-45AF-B562-71CBFCD0C1AF}" dt="2025-12-16T08:19:52.372" v="78" actId="790"/>
          <ac:spMkLst>
            <pc:docMk/>
            <pc:sldMk cId="0" sldId="331"/>
            <ac:spMk id="16" creationId="{00000000-0000-0000-0000-000000000000}"/>
          </ac:spMkLst>
        </pc:spChg>
        <pc:spChg chg="mod">
          <ac:chgData name="Luigi Nasta" userId="b5b3296a-ea72-42d1-b86e-7d346155736a" providerId="ADAL" clId="{1B7729BD-CB21-45AF-B562-71CBFCD0C1AF}" dt="2025-12-16T08:19:52.372" v="78" actId="790"/>
          <ac:spMkLst>
            <pc:docMk/>
            <pc:sldMk cId="0" sldId="331"/>
            <ac:spMk id="18" creationId="{00000000-0000-0000-0000-000000000000}"/>
          </ac:spMkLst>
        </pc:spChg>
        <pc:spChg chg="mod">
          <ac:chgData name="Luigi Nasta" userId="b5b3296a-ea72-42d1-b86e-7d346155736a" providerId="ADAL" clId="{1B7729BD-CB21-45AF-B562-71CBFCD0C1AF}" dt="2025-12-16T08:19:52.372" v="78" actId="790"/>
          <ac:spMkLst>
            <pc:docMk/>
            <pc:sldMk cId="0" sldId="331"/>
            <ac:spMk id="21" creationId="{00000000-0000-0000-0000-000000000000}"/>
          </ac:spMkLst>
        </pc:spChg>
        <pc:spChg chg="mod">
          <ac:chgData name="Luigi Nasta" userId="b5b3296a-ea72-42d1-b86e-7d346155736a" providerId="ADAL" clId="{1B7729BD-CB21-45AF-B562-71CBFCD0C1AF}" dt="2025-12-16T08:19:52.372" v="78" actId="790"/>
          <ac:spMkLst>
            <pc:docMk/>
            <pc:sldMk cId="0" sldId="331"/>
            <ac:spMk id="23" creationId="{00000000-0000-0000-0000-000000000000}"/>
          </ac:spMkLst>
        </pc:spChg>
        <pc:spChg chg="mod">
          <ac:chgData name="Luigi Nasta" userId="b5b3296a-ea72-42d1-b86e-7d346155736a" providerId="ADAL" clId="{1B7729BD-CB21-45AF-B562-71CBFCD0C1AF}" dt="2025-12-16T08:19:52.372" v="78" actId="790"/>
          <ac:spMkLst>
            <pc:docMk/>
            <pc:sldMk cId="0" sldId="331"/>
            <ac:spMk id="25" creationId="{00000000-0000-0000-0000-000000000000}"/>
          </ac:spMkLst>
        </pc:spChg>
        <pc:spChg chg="mod">
          <ac:chgData name="Luigi Nasta" userId="b5b3296a-ea72-42d1-b86e-7d346155736a" providerId="ADAL" clId="{1B7729BD-CB21-45AF-B562-71CBFCD0C1AF}" dt="2025-12-16T08:19:52.372" v="78" actId="790"/>
          <ac:spMkLst>
            <pc:docMk/>
            <pc:sldMk cId="0" sldId="331"/>
            <ac:spMk id="26"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332"/>
        </pc:sldMkLst>
        <pc:spChg chg="mod">
          <ac:chgData name="Luigi Nasta" userId="b5b3296a-ea72-42d1-b86e-7d346155736a" providerId="ADAL" clId="{1B7729BD-CB21-45AF-B562-71CBFCD0C1AF}" dt="2025-12-16T08:19:52.372" v="78" actId="790"/>
          <ac:spMkLst>
            <pc:docMk/>
            <pc:sldMk cId="0" sldId="332"/>
            <ac:spMk id="4" creationId="{00000000-0000-0000-0000-000000000000}"/>
          </ac:spMkLst>
        </pc:spChg>
        <pc:spChg chg="mod">
          <ac:chgData name="Luigi Nasta" userId="b5b3296a-ea72-42d1-b86e-7d346155736a" providerId="ADAL" clId="{1B7729BD-CB21-45AF-B562-71CBFCD0C1AF}" dt="2025-12-16T08:19:52.372" v="78" actId="790"/>
          <ac:spMkLst>
            <pc:docMk/>
            <pc:sldMk cId="0" sldId="332"/>
            <ac:spMk id="5" creationId="{00000000-0000-0000-0000-000000000000}"/>
          </ac:spMkLst>
        </pc:spChg>
        <pc:spChg chg="mod">
          <ac:chgData name="Luigi Nasta" userId="b5b3296a-ea72-42d1-b86e-7d346155736a" providerId="ADAL" clId="{1B7729BD-CB21-45AF-B562-71CBFCD0C1AF}" dt="2025-12-16T08:19:52.372" v="78" actId="790"/>
          <ac:spMkLst>
            <pc:docMk/>
            <pc:sldMk cId="0" sldId="332"/>
            <ac:spMk id="7" creationId="{00000000-0000-0000-0000-000000000000}"/>
          </ac:spMkLst>
        </pc:spChg>
        <pc:spChg chg="mod">
          <ac:chgData name="Luigi Nasta" userId="b5b3296a-ea72-42d1-b86e-7d346155736a" providerId="ADAL" clId="{1B7729BD-CB21-45AF-B562-71CBFCD0C1AF}" dt="2025-12-16T08:19:52.372" v="78" actId="790"/>
          <ac:spMkLst>
            <pc:docMk/>
            <pc:sldMk cId="0" sldId="332"/>
            <ac:spMk id="13" creationId="{00000000-0000-0000-0000-000000000000}"/>
          </ac:spMkLst>
        </pc:spChg>
        <pc:spChg chg="mod">
          <ac:chgData name="Luigi Nasta" userId="b5b3296a-ea72-42d1-b86e-7d346155736a" providerId="ADAL" clId="{1B7729BD-CB21-45AF-B562-71CBFCD0C1AF}" dt="2025-12-16T08:19:52.372" v="78" actId="790"/>
          <ac:spMkLst>
            <pc:docMk/>
            <pc:sldMk cId="0" sldId="332"/>
            <ac:spMk id="15" creationId="{00000000-0000-0000-0000-000000000000}"/>
          </ac:spMkLst>
        </pc:spChg>
        <pc:spChg chg="mod">
          <ac:chgData name="Luigi Nasta" userId="b5b3296a-ea72-42d1-b86e-7d346155736a" providerId="ADAL" clId="{1B7729BD-CB21-45AF-B562-71CBFCD0C1AF}" dt="2025-12-16T08:19:52.372" v="78" actId="790"/>
          <ac:spMkLst>
            <pc:docMk/>
            <pc:sldMk cId="0" sldId="332"/>
            <ac:spMk id="19" creationId="{00000000-0000-0000-0000-000000000000}"/>
          </ac:spMkLst>
        </pc:spChg>
        <pc:spChg chg="mod">
          <ac:chgData name="Luigi Nasta" userId="b5b3296a-ea72-42d1-b86e-7d346155736a" providerId="ADAL" clId="{1B7729BD-CB21-45AF-B562-71CBFCD0C1AF}" dt="2025-12-16T08:19:52.372" v="78" actId="790"/>
          <ac:spMkLst>
            <pc:docMk/>
            <pc:sldMk cId="0" sldId="332"/>
            <ac:spMk id="20" creationId="{00000000-0000-0000-0000-000000000000}"/>
          </ac:spMkLst>
        </pc:spChg>
        <pc:spChg chg="mod">
          <ac:chgData name="Luigi Nasta" userId="b5b3296a-ea72-42d1-b86e-7d346155736a" providerId="ADAL" clId="{1B7729BD-CB21-45AF-B562-71CBFCD0C1AF}" dt="2025-12-16T08:19:52.372" v="78" actId="790"/>
          <ac:spMkLst>
            <pc:docMk/>
            <pc:sldMk cId="0" sldId="332"/>
            <ac:spMk id="22" creationId="{00000000-0000-0000-0000-000000000000}"/>
          </ac:spMkLst>
        </pc:spChg>
        <pc:spChg chg="mod">
          <ac:chgData name="Luigi Nasta" userId="b5b3296a-ea72-42d1-b86e-7d346155736a" providerId="ADAL" clId="{1B7729BD-CB21-45AF-B562-71CBFCD0C1AF}" dt="2025-12-16T08:19:52.372" v="78" actId="790"/>
          <ac:spMkLst>
            <pc:docMk/>
            <pc:sldMk cId="0" sldId="332"/>
            <ac:spMk id="23" creationId="{00000000-0000-0000-0000-000000000000}"/>
          </ac:spMkLst>
        </pc:spChg>
        <pc:spChg chg="mod">
          <ac:chgData name="Luigi Nasta" userId="b5b3296a-ea72-42d1-b86e-7d346155736a" providerId="ADAL" clId="{1B7729BD-CB21-45AF-B562-71CBFCD0C1AF}" dt="2025-12-16T08:19:52.372" v="78" actId="790"/>
          <ac:spMkLst>
            <pc:docMk/>
            <pc:sldMk cId="0" sldId="332"/>
            <ac:spMk id="24"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333"/>
        </pc:sldMkLst>
        <pc:spChg chg="mod">
          <ac:chgData name="Luigi Nasta" userId="b5b3296a-ea72-42d1-b86e-7d346155736a" providerId="ADAL" clId="{1B7729BD-CB21-45AF-B562-71CBFCD0C1AF}" dt="2025-12-16T08:19:52.372" v="78" actId="790"/>
          <ac:spMkLst>
            <pc:docMk/>
            <pc:sldMk cId="0" sldId="333"/>
            <ac:spMk id="2" creationId="{00000000-0000-0000-0000-000000000000}"/>
          </ac:spMkLst>
        </pc:spChg>
        <pc:spChg chg="mod">
          <ac:chgData name="Luigi Nasta" userId="b5b3296a-ea72-42d1-b86e-7d346155736a" providerId="ADAL" clId="{1B7729BD-CB21-45AF-B562-71CBFCD0C1AF}" dt="2025-12-16T08:19:52.372" v="78" actId="790"/>
          <ac:spMkLst>
            <pc:docMk/>
            <pc:sldMk cId="0" sldId="333"/>
            <ac:spMk id="3" creationId="{00000000-0000-0000-0000-000000000000}"/>
          </ac:spMkLst>
        </pc:spChg>
        <pc:spChg chg="mod">
          <ac:chgData name="Luigi Nasta" userId="b5b3296a-ea72-42d1-b86e-7d346155736a" providerId="ADAL" clId="{1B7729BD-CB21-45AF-B562-71CBFCD0C1AF}" dt="2025-12-16T08:19:52.372" v="78" actId="790"/>
          <ac:spMkLst>
            <pc:docMk/>
            <pc:sldMk cId="0" sldId="333"/>
            <ac:spMk id="6" creationId="{00000000-0000-0000-0000-000000000000}"/>
          </ac:spMkLst>
        </pc:spChg>
        <pc:spChg chg="mod">
          <ac:chgData name="Luigi Nasta" userId="b5b3296a-ea72-42d1-b86e-7d346155736a" providerId="ADAL" clId="{1B7729BD-CB21-45AF-B562-71CBFCD0C1AF}" dt="2025-12-16T08:18:04.473" v="57" actId="1038"/>
          <ac:spMkLst>
            <pc:docMk/>
            <pc:sldMk cId="0" sldId="333"/>
            <ac:spMk id="8" creationId="{00000000-0000-0000-0000-000000000000}"/>
          </ac:spMkLst>
        </pc:spChg>
        <pc:spChg chg="mod">
          <ac:chgData name="Luigi Nasta" userId="b5b3296a-ea72-42d1-b86e-7d346155736a" providerId="ADAL" clId="{1B7729BD-CB21-45AF-B562-71CBFCD0C1AF}" dt="2025-12-16T08:19:52.372" v="78" actId="790"/>
          <ac:spMkLst>
            <pc:docMk/>
            <pc:sldMk cId="0" sldId="333"/>
            <ac:spMk id="9" creationId="{00000000-0000-0000-0000-000000000000}"/>
          </ac:spMkLst>
        </pc:spChg>
        <pc:spChg chg="mod">
          <ac:chgData name="Luigi Nasta" userId="b5b3296a-ea72-42d1-b86e-7d346155736a" providerId="ADAL" clId="{1B7729BD-CB21-45AF-B562-71CBFCD0C1AF}" dt="2025-12-16T08:19:52.372" v="78" actId="790"/>
          <ac:spMkLst>
            <pc:docMk/>
            <pc:sldMk cId="0" sldId="333"/>
            <ac:spMk id="11" creationId="{00000000-0000-0000-0000-000000000000}"/>
          </ac:spMkLst>
        </pc:spChg>
        <pc:spChg chg="mod">
          <ac:chgData name="Luigi Nasta" userId="b5b3296a-ea72-42d1-b86e-7d346155736a" providerId="ADAL" clId="{1B7729BD-CB21-45AF-B562-71CBFCD0C1AF}" dt="2025-12-16T08:19:52.372" v="78" actId="790"/>
          <ac:spMkLst>
            <pc:docMk/>
            <pc:sldMk cId="0" sldId="333"/>
            <ac:spMk id="12" creationId="{00000000-0000-0000-0000-000000000000}"/>
          </ac:spMkLst>
        </pc:spChg>
        <pc:spChg chg="mod">
          <ac:chgData name="Luigi Nasta" userId="b5b3296a-ea72-42d1-b86e-7d346155736a" providerId="ADAL" clId="{1B7729BD-CB21-45AF-B562-71CBFCD0C1AF}" dt="2025-12-16T08:19:52.372" v="78" actId="790"/>
          <ac:spMkLst>
            <pc:docMk/>
            <pc:sldMk cId="0" sldId="333"/>
            <ac:spMk id="13" creationId="{00000000-0000-0000-0000-000000000000}"/>
          </ac:spMkLst>
        </pc:spChg>
        <pc:spChg chg="mod">
          <ac:chgData name="Luigi Nasta" userId="b5b3296a-ea72-42d1-b86e-7d346155736a" providerId="ADAL" clId="{1B7729BD-CB21-45AF-B562-71CBFCD0C1AF}" dt="2025-12-16T08:19:52.372" v="78" actId="790"/>
          <ac:spMkLst>
            <pc:docMk/>
            <pc:sldMk cId="0" sldId="333"/>
            <ac:spMk id="14" creationId="{00000000-0000-0000-0000-000000000000}"/>
          </ac:spMkLst>
        </pc:spChg>
        <pc:spChg chg="mod">
          <ac:chgData name="Luigi Nasta" userId="b5b3296a-ea72-42d1-b86e-7d346155736a" providerId="ADAL" clId="{1B7729BD-CB21-45AF-B562-71CBFCD0C1AF}" dt="2025-12-16T08:19:52.372" v="78" actId="790"/>
          <ac:spMkLst>
            <pc:docMk/>
            <pc:sldMk cId="0" sldId="333"/>
            <ac:spMk id="16" creationId="{00000000-0000-0000-0000-000000000000}"/>
          </ac:spMkLst>
        </pc:spChg>
        <pc:spChg chg="mod">
          <ac:chgData name="Luigi Nasta" userId="b5b3296a-ea72-42d1-b86e-7d346155736a" providerId="ADAL" clId="{1B7729BD-CB21-45AF-B562-71CBFCD0C1AF}" dt="2025-12-16T08:19:52.372" v="78" actId="790"/>
          <ac:spMkLst>
            <pc:docMk/>
            <pc:sldMk cId="0" sldId="333"/>
            <ac:spMk id="17" creationId="{00000000-0000-0000-0000-000000000000}"/>
          </ac:spMkLst>
        </pc:spChg>
        <pc:picChg chg="mod">
          <ac:chgData name="Luigi Nasta" userId="b5b3296a-ea72-42d1-b86e-7d346155736a" providerId="ADAL" clId="{1B7729BD-CB21-45AF-B562-71CBFCD0C1AF}" dt="2025-12-16T08:18:04.473" v="57" actId="1038"/>
          <ac:picMkLst>
            <pc:docMk/>
            <pc:sldMk cId="0" sldId="333"/>
            <ac:picMk id="7" creationId="{00000000-0000-0000-0000-000000000000}"/>
          </ac:picMkLst>
        </pc:picChg>
        <pc:picChg chg="mod">
          <ac:chgData name="Luigi Nasta" userId="b5b3296a-ea72-42d1-b86e-7d346155736a" providerId="ADAL" clId="{1B7729BD-CB21-45AF-B562-71CBFCD0C1AF}" dt="2025-12-16T08:18:04.473" v="57" actId="1038"/>
          <ac:picMkLst>
            <pc:docMk/>
            <pc:sldMk cId="0" sldId="333"/>
            <ac:picMk id="18" creationId="{733E6AD4-A1B5-9231-D73A-E1BC2B6B8006}"/>
          </ac:picMkLst>
        </pc:picChg>
      </pc:sldChg>
      <pc:sldChg chg="modSp mod">
        <pc:chgData name="Luigi Nasta" userId="b5b3296a-ea72-42d1-b86e-7d346155736a" providerId="ADAL" clId="{1B7729BD-CB21-45AF-B562-71CBFCD0C1AF}" dt="2025-12-16T08:19:52.372" v="78" actId="790"/>
        <pc:sldMkLst>
          <pc:docMk/>
          <pc:sldMk cId="0" sldId="336"/>
        </pc:sldMkLst>
        <pc:spChg chg="mod">
          <ac:chgData name="Luigi Nasta" userId="b5b3296a-ea72-42d1-b86e-7d346155736a" providerId="ADAL" clId="{1B7729BD-CB21-45AF-B562-71CBFCD0C1AF}" dt="2025-12-16T08:19:52.372" v="78" actId="790"/>
          <ac:spMkLst>
            <pc:docMk/>
            <pc:sldMk cId="0" sldId="336"/>
            <ac:spMk id="4" creationId="{00000000-0000-0000-0000-000000000000}"/>
          </ac:spMkLst>
        </pc:spChg>
        <pc:spChg chg="mod">
          <ac:chgData name="Luigi Nasta" userId="b5b3296a-ea72-42d1-b86e-7d346155736a" providerId="ADAL" clId="{1B7729BD-CB21-45AF-B562-71CBFCD0C1AF}" dt="2025-12-16T08:19:52.372" v="78" actId="790"/>
          <ac:spMkLst>
            <pc:docMk/>
            <pc:sldMk cId="0" sldId="336"/>
            <ac:spMk id="6" creationId="{00000000-0000-0000-0000-000000000000}"/>
          </ac:spMkLst>
        </pc:spChg>
        <pc:spChg chg="mod">
          <ac:chgData name="Luigi Nasta" userId="b5b3296a-ea72-42d1-b86e-7d346155736a" providerId="ADAL" clId="{1B7729BD-CB21-45AF-B562-71CBFCD0C1AF}" dt="2025-12-16T08:19:52.372" v="78" actId="790"/>
          <ac:spMkLst>
            <pc:docMk/>
            <pc:sldMk cId="0" sldId="336"/>
            <ac:spMk id="7" creationId="{00000000-0000-0000-0000-000000000000}"/>
          </ac:spMkLst>
        </pc:spChg>
        <pc:spChg chg="mod">
          <ac:chgData name="Luigi Nasta" userId="b5b3296a-ea72-42d1-b86e-7d346155736a" providerId="ADAL" clId="{1B7729BD-CB21-45AF-B562-71CBFCD0C1AF}" dt="2025-12-16T08:19:52.372" v="78" actId="790"/>
          <ac:spMkLst>
            <pc:docMk/>
            <pc:sldMk cId="0" sldId="336"/>
            <ac:spMk id="10" creationId="{00000000-0000-0000-0000-000000000000}"/>
          </ac:spMkLst>
        </pc:spChg>
        <pc:spChg chg="mod">
          <ac:chgData name="Luigi Nasta" userId="b5b3296a-ea72-42d1-b86e-7d346155736a" providerId="ADAL" clId="{1B7729BD-CB21-45AF-B562-71CBFCD0C1AF}" dt="2025-12-16T08:19:52.372" v="78" actId="790"/>
          <ac:spMkLst>
            <pc:docMk/>
            <pc:sldMk cId="0" sldId="336"/>
            <ac:spMk id="11" creationId="{00000000-0000-0000-0000-000000000000}"/>
          </ac:spMkLst>
        </pc:spChg>
        <pc:spChg chg="mod">
          <ac:chgData name="Luigi Nasta" userId="b5b3296a-ea72-42d1-b86e-7d346155736a" providerId="ADAL" clId="{1B7729BD-CB21-45AF-B562-71CBFCD0C1AF}" dt="2025-12-16T08:19:52.372" v="78" actId="790"/>
          <ac:spMkLst>
            <pc:docMk/>
            <pc:sldMk cId="0" sldId="336"/>
            <ac:spMk id="14" creationId="{00000000-0000-0000-0000-000000000000}"/>
          </ac:spMkLst>
        </pc:spChg>
        <pc:spChg chg="mod">
          <ac:chgData name="Luigi Nasta" userId="b5b3296a-ea72-42d1-b86e-7d346155736a" providerId="ADAL" clId="{1B7729BD-CB21-45AF-B562-71CBFCD0C1AF}" dt="2025-12-16T08:19:52.372" v="78" actId="790"/>
          <ac:spMkLst>
            <pc:docMk/>
            <pc:sldMk cId="0" sldId="336"/>
            <ac:spMk id="15" creationId="{00000000-0000-0000-0000-000000000000}"/>
          </ac:spMkLst>
        </pc:spChg>
        <pc:spChg chg="mod">
          <ac:chgData name="Luigi Nasta" userId="b5b3296a-ea72-42d1-b86e-7d346155736a" providerId="ADAL" clId="{1B7729BD-CB21-45AF-B562-71CBFCD0C1AF}" dt="2025-12-16T08:19:52.372" v="78" actId="790"/>
          <ac:spMkLst>
            <pc:docMk/>
            <pc:sldMk cId="0" sldId="336"/>
            <ac:spMk id="19" creationId="{00000000-0000-0000-0000-000000000000}"/>
          </ac:spMkLst>
        </pc:spChg>
        <pc:spChg chg="mod">
          <ac:chgData name="Luigi Nasta" userId="b5b3296a-ea72-42d1-b86e-7d346155736a" providerId="ADAL" clId="{1B7729BD-CB21-45AF-B562-71CBFCD0C1AF}" dt="2025-12-16T08:19:52.372" v="78" actId="790"/>
          <ac:spMkLst>
            <pc:docMk/>
            <pc:sldMk cId="0" sldId="336"/>
            <ac:spMk id="21" creationId="{540D6897-BDCA-6331-B90A-A8324D846F2C}"/>
          </ac:spMkLst>
        </pc:spChg>
        <pc:spChg chg="mod">
          <ac:chgData name="Luigi Nasta" userId="b5b3296a-ea72-42d1-b86e-7d346155736a" providerId="ADAL" clId="{1B7729BD-CB21-45AF-B562-71CBFCD0C1AF}" dt="2025-12-16T08:19:52.372" v="78" actId="790"/>
          <ac:spMkLst>
            <pc:docMk/>
            <pc:sldMk cId="0" sldId="336"/>
            <ac:spMk id="24" creationId="{EF47593B-2A11-0233-B67C-E29E60FE66FC}"/>
          </ac:spMkLst>
        </pc:spChg>
      </pc:sldChg>
      <pc:sldChg chg="modSp mod">
        <pc:chgData name="Luigi Nasta" userId="b5b3296a-ea72-42d1-b86e-7d346155736a" providerId="ADAL" clId="{1B7729BD-CB21-45AF-B562-71CBFCD0C1AF}" dt="2025-12-16T08:19:52.372" v="78" actId="790"/>
        <pc:sldMkLst>
          <pc:docMk/>
          <pc:sldMk cId="0" sldId="337"/>
        </pc:sldMkLst>
        <pc:spChg chg="mod">
          <ac:chgData name="Luigi Nasta" userId="b5b3296a-ea72-42d1-b86e-7d346155736a" providerId="ADAL" clId="{1B7729BD-CB21-45AF-B562-71CBFCD0C1AF}" dt="2025-12-16T08:19:52.372" v="78" actId="790"/>
          <ac:spMkLst>
            <pc:docMk/>
            <pc:sldMk cId="0" sldId="337"/>
            <ac:spMk id="2" creationId="{00000000-0000-0000-0000-000000000000}"/>
          </ac:spMkLst>
        </pc:spChg>
        <pc:spChg chg="mod">
          <ac:chgData name="Luigi Nasta" userId="b5b3296a-ea72-42d1-b86e-7d346155736a" providerId="ADAL" clId="{1B7729BD-CB21-45AF-B562-71CBFCD0C1AF}" dt="2025-12-16T08:19:52.372" v="78" actId="790"/>
          <ac:spMkLst>
            <pc:docMk/>
            <pc:sldMk cId="0" sldId="337"/>
            <ac:spMk id="4" creationId="{00000000-0000-0000-0000-000000000000}"/>
          </ac:spMkLst>
        </pc:spChg>
        <pc:spChg chg="mod">
          <ac:chgData name="Luigi Nasta" userId="b5b3296a-ea72-42d1-b86e-7d346155736a" providerId="ADAL" clId="{1B7729BD-CB21-45AF-B562-71CBFCD0C1AF}" dt="2025-12-16T08:19:52.372" v="78" actId="790"/>
          <ac:spMkLst>
            <pc:docMk/>
            <pc:sldMk cId="0" sldId="337"/>
            <ac:spMk id="8" creationId="{00000000-0000-0000-0000-000000000000}"/>
          </ac:spMkLst>
        </pc:spChg>
        <pc:spChg chg="mod">
          <ac:chgData name="Luigi Nasta" userId="b5b3296a-ea72-42d1-b86e-7d346155736a" providerId="ADAL" clId="{1B7729BD-CB21-45AF-B562-71CBFCD0C1AF}" dt="2025-12-16T08:19:52.372" v="78" actId="790"/>
          <ac:spMkLst>
            <pc:docMk/>
            <pc:sldMk cId="0" sldId="337"/>
            <ac:spMk id="10" creationId="{00000000-0000-0000-0000-000000000000}"/>
          </ac:spMkLst>
        </pc:spChg>
        <pc:spChg chg="mod">
          <ac:chgData name="Luigi Nasta" userId="b5b3296a-ea72-42d1-b86e-7d346155736a" providerId="ADAL" clId="{1B7729BD-CB21-45AF-B562-71CBFCD0C1AF}" dt="2025-12-16T08:19:52.372" v="78" actId="790"/>
          <ac:spMkLst>
            <pc:docMk/>
            <pc:sldMk cId="0" sldId="337"/>
            <ac:spMk id="12" creationId="{00000000-0000-0000-0000-000000000000}"/>
          </ac:spMkLst>
        </pc:spChg>
        <pc:spChg chg="mod">
          <ac:chgData name="Luigi Nasta" userId="b5b3296a-ea72-42d1-b86e-7d346155736a" providerId="ADAL" clId="{1B7729BD-CB21-45AF-B562-71CBFCD0C1AF}" dt="2025-12-16T08:19:52.372" v="78" actId="790"/>
          <ac:spMkLst>
            <pc:docMk/>
            <pc:sldMk cId="0" sldId="337"/>
            <ac:spMk id="14" creationId="{00000000-0000-0000-0000-000000000000}"/>
          </ac:spMkLst>
        </pc:spChg>
        <pc:spChg chg="mod">
          <ac:chgData name="Luigi Nasta" userId="b5b3296a-ea72-42d1-b86e-7d346155736a" providerId="ADAL" clId="{1B7729BD-CB21-45AF-B562-71CBFCD0C1AF}" dt="2025-12-16T08:19:52.372" v="78" actId="790"/>
          <ac:spMkLst>
            <pc:docMk/>
            <pc:sldMk cId="0" sldId="337"/>
            <ac:spMk id="19" creationId="{00000000-0000-0000-0000-000000000000}"/>
          </ac:spMkLst>
        </pc:spChg>
        <pc:spChg chg="mod">
          <ac:chgData name="Luigi Nasta" userId="b5b3296a-ea72-42d1-b86e-7d346155736a" providerId="ADAL" clId="{1B7729BD-CB21-45AF-B562-71CBFCD0C1AF}" dt="2025-12-16T08:19:52.372" v="78" actId="790"/>
          <ac:spMkLst>
            <pc:docMk/>
            <pc:sldMk cId="0" sldId="337"/>
            <ac:spMk id="20" creationId="{00000000-0000-0000-0000-000000000000}"/>
          </ac:spMkLst>
        </pc:spChg>
        <pc:spChg chg="mod">
          <ac:chgData name="Luigi Nasta" userId="b5b3296a-ea72-42d1-b86e-7d346155736a" providerId="ADAL" clId="{1B7729BD-CB21-45AF-B562-71CBFCD0C1AF}" dt="2025-12-16T08:19:52.372" v="78" actId="790"/>
          <ac:spMkLst>
            <pc:docMk/>
            <pc:sldMk cId="0" sldId="337"/>
            <ac:spMk id="23" creationId="{00000000-0000-0000-0000-000000000000}"/>
          </ac:spMkLst>
        </pc:spChg>
        <pc:spChg chg="mod">
          <ac:chgData name="Luigi Nasta" userId="b5b3296a-ea72-42d1-b86e-7d346155736a" providerId="ADAL" clId="{1B7729BD-CB21-45AF-B562-71CBFCD0C1AF}" dt="2025-12-16T08:19:52.372" v="78" actId="790"/>
          <ac:spMkLst>
            <pc:docMk/>
            <pc:sldMk cId="0" sldId="337"/>
            <ac:spMk id="27"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338"/>
        </pc:sldMkLst>
        <pc:spChg chg="mod">
          <ac:chgData name="Luigi Nasta" userId="b5b3296a-ea72-42d1-b86e-7d346155736a" providerId="ADAL" clId="{1B7729BD-CB21-45AF-B562-71CBFCD0C1AF}" dt="2025-12-16T08:19:52.372" v="78" actId="790"/>
          <ac:spMkLst>
            <pc:docMk/>
            <pc:sldMk cId="0" sldId="338"/>
            <ac:spMk id="2" creationId="{00000000-0000-0000-0000-000000000000}"/>
          </ac:spMkLst>
        </pc:spChg>
        <pc:spChg chg="mod">
          <ac:chgData name="Luigi Nasta" userId="b5b3296a-ea72-42d1-b86e-7d346155736a" providerId="ADAL" clId="{1B7729BD-CB21-45AF-B562-71CBFCD0C1AF}" dt="2025-12-16T08:19:52.372" v="78" actId="790"/>
          <ac:spMkLst>
            <pc:docMk/>
            <pc:sldMk cId="0" sldId="338"/>
            <ac:spMk id="3" creationId="{00000000-0000-0000-0000-000000000000}"/>
          </ac:spMkLst>
        </pc:spChg>
        <pc:spChg chg="mod">
          <ac:chgData name="Luigi Nasta" userId="b5b3296a-ea72-42d1-b86e-7d346155736a" providerId="ADAL" clId="{1B7729BD-CB21-45AF-B562-71CBFCD0C1AF}" dt="2025-12-16T08:19:52.372" v="78" actId="790"/>
          <ac:spMkLst>
            <pc:docMk/>
            <pc:sldMk cId="0" sldId="338"/>
            <ac:spMk id="4" creationId="{00000000-0000-0000-0000-000000000000}"/>
          </ac:spMkLst>
        </pc:spChg>
        <pc:spChg chg="mod">
          <ac:chgData name="Luigi Nasta" userId="b5b3296a-ea72-42d1-b86e-7d346155736a" providerId="ADAL" clId="{1B7729BD-CB21-45AF-B562-71CBFCD0C1AF}" dt="2025-12-16T08:19:52.372" v="78" actId="790"/>
          <ac:spMkLst>
            <pc:docMk/>
            <pc:sldMk cId="0" sldId="338"/>
            <ac:spMk id="7" creationId="{00000000-0000-0000-0000-000000000000}"/>
          </ac:spMkLst>
        </pc:spChg>
        <pc:spChg chg="mod">
          <ac:chgData name="Luigi Nasta" userId="b5b3296a-ea72-42d1-b86e-7d346155736a" providerId="ADAL" clId="{1B7729BD-CB21-45AF-B562-71CBFCD0C1AF}" dt="2025-12-16T08:19:52.372" v="78" actId="790"/>
          <ac:spMkLst>
            <pc:docMk/>
            <pc:sldMk cId="0" sldId="338"/>
            <ac:spMk id="10" creationId="{00000000-0000-0000-0000-000000000000}"/>
          </ac:spMkLst>
        </pc:spChg>
        <pc:spChg chg="mod">
          <ac:chgData name="Luigi Nasta" userId="b5b3296a-ea72-42d1-b86e-7d346155736a" providerId="ADAL" clId="{1B7729BD-CB21-45AF-B562-71CBFCD0C1AF}" dt="2025-12-16T08:19:52.372" v="78" actId="790"/>
          <ac:spMkLst>
            <pc:docMk/>
            <pc:sldMk cId="0" sldId="338"/>
            <ac:spMk id="13" creationId="{00000000-0000-0000-0000-000000000000}"/>
          </ac:spMkLst>
        </pc:spChg>
        <pc:spChg chg="mod">
          <ac:chgData name="Luigi Nasta" userId="b5b3296a-ea72-42d1-b86e-7d346155736a" providerId="ADAL" clId="{1B7729BD-CB21-45AF-B562-71CBFCD0C1AF}" dt="2025-12-16T08:19:52.372" v="78" actId="790"/>
          <ac:spMkLst>
            <pc:docMk/>
            <pc:sldMk cId="0" sldId="338"/>
            <ac:spMk id="14" creationId="{00000000-0000-0000-0000-000000000000}"/>
          </ac:spMkLst>
        </pc:spChg>
        <pc:spChg chg="mod">
          <ac:chgData name="Luigi Nasta" userId="b5b3296a-ea72-42d1-b86e-7d346155736a" providerId="ADAL" clId="{1B7729BD-CB21-45AF-B562-71CBFCD0C1AF}" dt="2025-12-16T08:19:52.372" v="78" actId="790"/>
          <ac:spMkLst>
            <pc:docMk/>
            <pc:sldMk cId="0" sldId="338"/>
            <ac:spMk id="15" creationId="{00000000-0000-0000-0000-000000000000}"/>
          </ac:spMkLst>
        </pc:spChg>
        <pc:spChg chg="mod">
          <ac:chgData name="Luigi Nasta" userId="b5b3296a-ea72-42d1-b86e-7d346155736a" providerId="ADAL" clId="{1B7729BD-CB21-45AF-B562-71CBFCD0C1AF}" dt="2025-12-16T08:19:52.372" v="78" actId="790"/>
          <ac:spMkLst>
            <pc:docMk/>
            <pc:sldMk cId="0" sldId="338"/>
            <ac:spMk id="16" creationId="{00000000-0000-0000-0000-000000000000}"/>
          </ac:spMkLst>
        </pc:spChg>
        <pc:spChg chg="mod">
          <ac:chgData name="Luigi Nasta" userId="b5b3296a-ea72-42d1-b86e-7d346155736a" providerId="ADAL" clId="{1B7729BD-CB21-45AF-B562-71CBFCD0C1AF}" dt="2025-12-16T08:19:52.372" v="78" actId="790"/>
          <ac:spMkLst>
            <pc:docMk/>
            <pc:sldMk cId="0" sldId="338"/>
            <ac:spMk id="17"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339"/>
        </pc:sldMkLst>
        <pc:spChg chg="mod">
          <ac:chgData name="Luigi Nasta" userId="b5b3296a-ea72-42d1-b86e-7d346155736a" providerId="ADAL" clId="{1B7729BD-CB21-45AF-B562-71CBFCD0C1AF}" dt="2025-12-16T08:19:52.372" v="78" actId="790"/>
          <ac:spMkLst>
            <pc:docMk/>
            <pc:sldMk cId="0" sldId="339"/>
            <ac:spMk id="4" creationId="{00000000-0000-0000-0000-000000000000}"/>
          </ac:spMkLst>
        </pc:spChg>
        <pc:spChg chg="mod">
          <ac:chgData name="Luigi Nasta" userId="b5b3296a-ea72-42d1-b86e-7d346155736a" providerId="ADAL" clId="{1B7729BD-CB21-45AF-B562-71CBFCD0C1AF}" dt="2025-12-16T08:19:52.372" v="78" actId="790"/>
          <ac:spMkLst>
            <pc:docMk/>
            <pc:sldMk cId="0" sldId="339"/>
            <ac:spMk id="6" creationId="{00000000-0000-0000-0000-000000000000}"/>
          </ac:spMkLst>
        </pc:spChg>
        <pc:spChg chg="mod">
          <ac:chgData name="Luigi Nasta" userId="b5b3296a-ea72-42d1-b86e-7d346155736a" providerId="ADAL" clId="{1B7729BD-CB21-45AF-B562-71CBFCD0C1AF}" dt="2025-12-16T08:19:52.372" v="78" actId="790"/>
          <ac:spMkLst>
            <pc:docMk/>
            <pc:sldMk cId="0" sldId="339"/>
            <ac:spMk id="7" creationId="{00000000-0000-0000-0000-000000000000}"/>
          </ac:spMkLst>
        </pc:spChg>
        <pc:spChg chg="mod">
          <ac:chgData name="Luigi Nasta" userId="b5b3296a-ea72-42d1-b86e-7d346155736a" providerId="ADAL" clId="{1B7729BD-CB21-45AF-B562-71CBFCD0C1AF}" dt="2025-12-16T08:19:52.372" v="78" actId="790"/>
          <ac:spMkLst>
            <pc:docMk/>
            <pc:sldMk cId="0" sldId="339"/>
            <ac:spMk id="9" creationId="{00000000-0000-0000-0000-000000000000}"/>
          </ac:spMkLst>
        </pc:spChg>
        <pc:spChg chg="mod">
          <ac:chgData name="Luigi Nasta" userId="b5b3296a-ea72-42d1-b86e-7d346155736a" providerId="ADAL" clId="{1B7729BD-CB21-45AF-B562-71CBFCD0C1AF}" dt="2025-12-16T08:19:52.372" v="78" actId="790"/>
          <ac:spMkLst>
            <pc:docMk/>
            <pc:sldMk cId="0" sldId="339"/>
            <ac:spMk id="10" creationId="{00000000-0000-0000-0000-000000000000}"/>
          </ac:spMkLst>
        </pc:spChg>
        <pc:spChg chg="mod">
          <ac:chgData name="Luigi Nasta" userId="b5b3296a-ea72-42d1-b86e-7d346155736a" providerId="ADAL" clId="{1B7729BD-CB21-45AF-B562-71CBFCD0C1AF}" dt="2025-12-16T08:19:52.372" v="78" actId="790"/>
          <ac:spMkLst>
            <pc:docMk/>
            <pc:sldMk cId="0" sldId="339"/>
            <ac:spMk id="12" creationId="{00000000-0000-0000-0000-000000000000}"/>
          </ac:spMkLst>
        </pc:spChg>
        <pc:spChg chg="mod">
          <ac:chgData name="Luigi Nasta" userId="b5b3296a-ea72-42d1-b86e-7d346155736a" providerId="ADAL" clId="{1B7729BD-CB21-45AF-B562-71CBFCD0C1AF}" dt="2025-12-16T08:19:52.372" v="78" actId="790"/>
          <ac:spMkLst>
            <pc:docMk/>
            <pc:sldMk cId="0" sldId="339"/>
            <ac:spMk id="13" creationId="{00000000-0000-0000-0000-000000000000}"/>
          </ac:spMkLst>
        </pc:spChg>
        <pc:spChg chg="mod">
          <ac:chgData name="Luigi Nasta" userId="b5b3296a-ea72-42d1-b86e-7d346155736a" providerId="ADAL" clId="{1B7729BD-CB21-45AF-B562-71CBFCD0C1AF}" dt="2025-12-16T08:19:52.372" v="78" actId="790"/>
          <ac:spMkLst>
            <pc:docMk/>
            <pc:sldMk cId="0" sldId="339"/>
            <ac:spMk id="17" creationId="{93EF8B84-D06E-07DF-EB59-6D2101676838}"/>
          </ac:spMkLst>
        </pc:spChg>
        <pc:spChg chg="mod">
          <ac:chgData name="Luigi Nasta" userId="b5b3296a-ea72-42d1-b86e-7d346155736a" providerId="ADAL" clId="{1B7729BD-CB21-45AF-B562-71CBFCD0C1AF}" dt="2025-12-16T08:19:52.372" v="78" actId="790"/>
          <ac:spMkLst>
            <pc:docMk/>
            <pc:sldMk cId="0" sldId="339"/>
            <ac:spMk id="18" creationId="{8F302A76-3D1F-9404-995E-609F6C477ABE}"/>
          </ac:spMkLst>
        </pc:spChg>
        <pc:spChg chg="mod">
          <ac:chgData name="Luigi Nasta" userId="b5b3296a-ea72-42d1-b86e-7d346155736a" providerId="ADAL" clId="{1B7729BD-CB21-45AF-B562-71CBFCD0C1AF}" dt="2025-12-16T08:19:52.372" v="78" actId="790"/>
          <ac:spMkLst>
            <pc:docMk/>
            <pc:sldMk cId="0" sldId="339"/>
            <ac:spMk id="19" creationId="{6E0D89A8-02D6-9457-DBA5-147E19981A0B}"/>
          </ac:spMkLst>
        </pc:spChg>
      </pc:sldChg>
      <pc:sldChg chg="modSp mod">
        <pc:chgData name="Luigi Nasta" userId="b5b3296a-ea72-42d1-b86e-7d346155736a" providerId="ADAL" clId="{1B7729BD-CB21-45AF-B562-71CBFCD0C1AF}" dt="2025-12-16T08:19:52.372" v="78" actId="790"/>
        <pc:sldMkLst>
          <pc:docMk/>
          <pc:sldMk cId="0" sldId="340"/>
        </pc:sldMkLst>
        <pc:spChg chg="mod">
          <ac:chgData name="Luigi Nasta" userId="b5b3296a-ea72-42d1-b86e-7d346155736a" providerId="ADAL" clId="{1B7729BD-CB21-45AF-B562-71CBFCD0C1AF}" dt="2025-12-16T08:19:52.372" v="78" actId="790"/>
          <ac:spMkLst>
            <pc:docMk/>
            <pc:sldMk cId="0" sldId="340"/>
            <ac:spMk id="2" creationId="{00000000-0000-0000-0000-000000000000}"/>
          </ac:spMkLst>
        </pc:spChg>
        <pc:spChg chg="mod">
          <ac:chgData name="Luigi Nasta" userId="b5b3296a-ea72-42d1-b86e-7d346155736a" providerId="ADAL" clId="{1B7729BD-CB21-45AF-B562-71CBFCD0C1AF}" dt="2025-12-16T08:19:52.372" v="78" actId="790"/>
          <ac:spMkLst>
            <pc:docMk/>
            <pc:sldMk cId="0" sldId="340"/>
            <ac:spMk id="3" creationId="{00000000-0000-0000-0000-000000000000}"/>
          </ac:spMkLst>
        </pc:spChg>
        <pc:spChg chg="mod">
          <ac:chgData name="Luigi Nasta" userId="b5b3296a-ea72-42d1-b86e-7d346155736a" providerId="ADAL" clId="{1B7729BD-CB21-45AF-B562-71CBFCD0C1AF}" dt="2025-12-16T08:19:52.372" v="78" actId="790"/>
          <ac:spMkLst>
            <pc:docMk/>
            <pc:sldMk cId="0" sldId="340"/>
            <ac:spMk id="5" creationId="{00000000-0000-0000-0000-000000000000}"/>
          </ac:spMkLst>
        </pc:spChg>
        <pc:spChg chg="mod">
          <ac:chgData name="Luigi Nasta" userId="b5b3296a-ea72-42d1-b86e-7d346155736a" providerId="ADAL" clId="{1B7729BD-CB21-45AF-B562-71CBFCD0C1AF}" dt="2025-12-16T08:19:52.372" v="78" actId="790"/>
          <ac:spMkLst>
            <pc:docMk/>
            <pc:sldMk cId="0" sldId="340"/>
            <ac:spMk id="6" creationId="{00000000-0000-0000-0000-000000000000}"/>
          </ac:spMkLst>
        </pc:spChg>
        <pc:spChg chg="mod">
          <ac:chgData name="Luigi Nasta" userId="b5b3296a-ea72-42d1-b86e-7d346155736a" providerId="ADAL" clId="{1B7729BD-CB21-45AF-B562-71CBFCD0C1AF}" dt="2025-12-16T08:19:52.372" v="78" actId="790"/>
          <ac:spMkLst>
            <pc:docMk/>
            <pc:sldMk cId="0" sldId="340"/>
            <ac:spMk id="7" creationId="{00000000-0000-0000-0000-000000000000}"/>
          </ac:spMkLst>
        </pc:spChg>
        <pc:spChg chg="mod">
          <ac:chgData name="Luigi Nasta" userId="b5b3296a-ea72-42d1-b86e-7d346155736a" providerId="ADAL" clId="{1B7729BD-CB21-45AF-B562-71CBFCD0C1AF}" dt="2025-12-16T08:19:52.372" v="78" actId="790"/>
          <ac:spMkLst>
            <pc:docMk/>
            <pc:sldMk cId="0" sldId="340"/>
            <ac:spMk id="8" creationId="{00000000-0000-0000-0000-000000000000}"/>
          </ac:spMkLst>
        </pc:spChg>
        <pc:spChg chg="mod">
          <ac:chgData name="Luigi Nasta" userId="b5b3296a-ea72-42d1-b86e-7d346155736a" providerId="ADAL" clId="{1B7729BD-CB21-45AF-B562-71CBFCD0C1AF}" dt="2025-12-16T08:19:52.372" v="78" actId="790"/>
          <ac:spMkLst>
            <pc:docMk/>
            <pc:sldMk cId="0" sldId="340"/>
            <ac:spMk id="9" creationId="{00000000-0000-0000-0000-000000000000}"/>
          </ac:spMkLst>
        </pc:spChg>
        <pc:spChg chg="mod">
          <ac:chgData name="Luigi Nasta" userId="b5b3296a-ea72-42d1-b86e-7d346155736a" providerId="ADAL" clId="{1B7729BD-CB21-45AF-B562-71CBFCD0C1AF}" dt="2025-12-16T08:19:52.372" v="78" actId="790"/>
          <ac:spMkLst>
            <pc:docMk/>
            <pc:sldMk cId="0" sldId="340"/>
            <ac:spMk id="10" creationId="{00000000-0000-0000-0000-000000000000}"/>
          </ac:spMkLst>
        </pc:spChg>
        <pc:spChg chg="mod">
          <ac:chgData name="Luigi Nasta" userId="b5b3296a-ea72-42d1-b86e-7d346155736a" providerId="ADAL" clId="{1B7729BD-CB21-45AF-B562-71CBFCD0C1AF}" dt="2025-12-16T08:19:52.372" v="78" actId="790"/>
          <ac:spMkLst>
            <pc:docMk/>
            <pc:sldMk cId="0" sldId="340"/>
            <ac:spMk id="11" creationId="{00000000-0000-0000-0000-000000000000}"/>
          </ac:spMkLst>
        </pc:spChg>
        <pc:spChg chg="mod">
          <ac:chgData name="Luigi Nasta" userId="b5b3296a-ea72-42d1-b86e-7d346155736a" providerId="ADAL" clId="{1B7729BD-CB21-45AF-B562-71CBFCD0C1AF}" dt="2025-12-16T08:19:52.372" v="78" actId="790"/>
          <ac:spMkLst>
            <pc:docMk/>
            <pc:sldMk cId="0" sldId="340"/>
            <ac:spMk id="12" creationId="{4B26A5E5-760C-2FA8-4314-C8E89A2C8C46}"/>
          </ac:spMkLst>
        </pc:spChg>
      </pc:sldChg>
      <pc:sldChg chg="modSp mod">
        <pc:chgData name="Luigi Nasta" userId="b5b3296a-ea72-42d1-b86e-7d346155736a" providerId="ADAL" clId="{1B7729BD-CB21-45AF-B562-71CBFCD0C1AF}" dt="2025-12-16T08:19:52.372" v="78" actId="790"/>
        <pc:sldMkLst>
          <pc:docMk/>
          <pc:sldMk cId="0" sldId="341"/>
        </pc:sldMkLst>
        <pc:spChg chg="mod">
          <ac:chgData name="Luigi Nasta" userId="b5b3296a-ea72-42d1-b86e-7d346155736a" providerId="ADAL" clId="{1B7729BD-CB21-45AF-B562-71CBFCD0C1AF}" dt="2025-12-16T08:19:52.372" v="78" actId="790"/>
          <ac:spMkLst>
            <pc:docMk/>
            <pc:sldMk cId="0" sldId="341"/>
            <ac:spMk id="2" creationId="{00000000-0000-0000-0000-000000000000}"/>
          </ac:spMkLst>
        </pc:spChg>
        <pc:spChg chg="mod">
          <ac:chgData name="Luigi Nasta" userId="b5b3296a-ea72-42d1-b86e-7d346155736a" providerId="ADAL" clId="{1B7729BD-CB21-45AF-B562-71CBFCD0C1AF}" dt="2025-12-16T08:19:52.372" v="78" actId="790"/>
          <ac:spMkLst>
            <pc:docMk/>
            <pc:sldMk cId="0" sldId="341"/>
            <ac:spMk id="3" creationId="{00000000-0000-0000-0000-000000000000}"/>
          </ac:spMkLst>
        </pc:spChg>
      </pc:sldChg>
      <pc:sldChg chg="del">
        <pc:chgData name="Luigi Nasta" userId="b5b3296a-ea72-42d1-b86e-7d346155736a" providerId="ADAL" clId="{1B7729BD-CB21-45AF-B562-71CBFCD0C1AF}" dt="2025-12-16T06:58:08.986" v="2" actId="47"/>
        <pc:sldMkLst>
          <pc:docMk/>
          <pc:sldMk cId="4039527766" sldId="343"/>
        </pc:sldMkLst>
      </pc:sldChg>
      <pc:sldChg chg="modSp mod">
        <pc:chgData name="Luigi Nasta" userId="b5b3296a-ea72-42d1-b86e-7d346155736a" providerId="ADAL" clId="{1B7729BD-CB21-45AF-B562-71CBFCD0C1AF}" dt="2025-12-16T08:19:52.372" v="78" actId="790"/>
        <pc:sldMkLst>
          <pc:docMk/>
          <pc:sldMk cId="5716487" sldId="344"/>
        </pc:sldMkLst>
        <pc:spChg chg="mod">
          <ac:chgData name="Luigi Nasta" userId="b5b3296a-ea72-42d1-b86e-7d346155736a" providerId="ADAL" clId="{1B7729BD-CB21-45AF-B562-71CBFCD0C1AF}" dt="2025-12-16T08:19:52.372" v="78" actId="790"/>
          <ac:spMkLst>
            <pc:docMk/>
            <pc:sldMk cId="5716487" sldId="344"/>
            <ac:spMk id="3" creationId="{3087CC77-129C-1069-CCDD-691BE1DF1E98}"/>
          </ac:spMkLst>
        </pc:spChg>
        <pc:spChg chg="mod">
          <ac:chgData name="Luigi Nasta" userId="b5b3296a-ea72-42d1-b86e-7d346155736a" providerId="ADAL" clId="{1B7729BD-CB21-45AF-B562-71CBFCD0C1AF}" dt="2025-12-16T08:19:52.372" v="78" actId="790"/>
          <ac:spMkLst>
            <pc:docMk/>
            <pc:sldMk cId="5716487" sldId="344"/>
            <ac:spMk id="4" creationId="{BFE5EEA5-159A-BA13-84F1-6DF936C59A7B}"/>
          </ac:spMkLst>
        </pc:spChg>
        <pc:spChg chg="mod">
          <ac:chgData name="Luigi Nasta" userId="b5b3296a-ea72-42d1-b86e-7d346155736a" providerId="ADAL" clId="{1B7729BD-CB21-45AF-B562-71CBFCD0C1AF}" dt="2025-12-16T08:19:52.372" v="78" actId="790"/>
          <ac:spMkLst>
            <pc:docMk/>
            <pc:sldMk cId="5716487" sldId="344"/>
            <ac:spMk id="10" creationId="{FBF2C7A6-FD12-A0BD-1B16-AF24F3ECB847}"/>
          </ac:spMkLst>
        </pc:spChg>
        <pc:spChg chg="mod">
          <ac:chgData name="Luigi Nasta" userId="b5b3296a-ea72-42d1-b86e-7d346155736a" providerId="ADAL" clId="{1B7729BD-CB21-45AF-B562-71CBFCD0C1AF}" dt="2025-12-16T08:19:52.372" v="78" actId="790"/>
          <ac:spMkLst>
            <pc:docMk/>
            <pc:sldMk cId="5716487" sldId="344"/>
            <ac:spMk id="11" creationId="{7E8E9642-92DF-8A29-2EB5-62A95C7D093D}"/>
          </ac:spMkLst>
        </pc:spChg>
        <pc:spChg chg="mod">
          <ac:chgData name="Luigi Nasta" userId="b5b3296a-ea72-42d1-b86e-7d346155736a" providerId="ADAL" clId="{1B7729BD-CB21-45AF-B562-71CBFCD0C1AF}" dt="2025-12-16T08:19:52.372" v="78" actId="790"/>
          <ac:spMkLst>
            <pc:docMk/>
            <pc:sldMk cId="5716487" sldId="344"/>
            <ac:spMk id="12" creationId="{8E5E9374-99C8-CADA-1A95-4993DF7D075F}"/>
          </ac:spMkLst>
        </pc:spChg>
        <pc:spChg chg="mod">
          <ac:chgData name="Luigi Nasta" userId="b5b3296a-ea72-42d1-b86e-7d346155736a" providerId="ADAL" clId="{1B7729BD-CB21-45AF-B562-71CBFCD0C1AF}" dt="2025-12-16T08:19:52.372" v="78" actId="790"/>
          <ac:spMkLst>
            <pc:docMk/>
            <pc:sldMk cId="5716487" sldId="344"/>
            <ac:spMk id="15" creationId="{190BDE26-BC2D-D2B2-D5B9-ED73EA277F1B}"/>
          </ac:spMkLst>
        </pc:spChg>
        <pc:spChg chg="mod">
          <ac:chgData name="Luigi Nasta" userId="b5b3296a-ea72-42d1-b86e-7d346155736a" providerId="ADAL" clId="{1B7729BD-CB21-45AF-B562-71CBFCD0C1AF}" dt="2025-12-16T08:19:52.372" v="78" actId="790"/>
          <ac:spMkLst>
            <pc:docMk/>
            <pc:sldMk cId="5716487" sldId="344"/>
            <ac:spMk id="20" creationId="{F4CC318B-8F71-99D6-1082-961640ADC935}"/>
          </ac:spMkLst>
        </pc:spChg>
        <pc:spChg chg="mod">
          <ac:chgData name="Luigi Nasta" userId="b5b3296a-ea72-42d1-b86e-7d346155736a" providerId="ADAL" clId="{1B7729BD-CB21-45AF-B562-71CBFCD0C1AF}" dt="2025-12-16T08:19:52.372" v="78" actId="790"/>
          <ac:spMkLst>
            <pc:docMk/>
            <pc:sldMk cId="5716487" sldId="344"/>
            <ac:spMk id="22" creationId="{0235BC48-786D-B262-6C01-3164E5405CD9}"/>
          </ac:spMkLst>
        </pc:spChg>
        <pc:spChg chg="mod">
          <ac:chgData name="Luigi Nasta" userId="b5b3296a-ea72-42d1-b86e-7d346155736a" providerId="ADAL" clId="{1B7729BD-CB21-45AF-B562-71CBFCD0C1AF}" dt="2025-12-16T08:19:52.372" v="78" actId="790"/>
          <ac:spMkLst>
            <pc:docMk/>
            <pc:sldMk cId="5716487" sldId="344"/>
            <ac:spMk id="23" creationId="{E0580C1C-7161-4E22-CB2E-858426878B9B}"/>
          </ac:spMkLst>
        </pc:spChg>
        <pc:spChg chg="mod">
          <ac:chgData name="Luigi Nasta" userId="b5b3296a-ea72-42d1-b86e-7d346155736a" providerId="ADAL" clId="{1B7729BD-CB21-45AF-B562-71CBFCD0C1AF}" dt="2025-12-16T08:19:52.372" v="78" actId="790"/>
          <ac:spMkLst>
            <pc:docMk/>
            <pc:sldMk cId="5716487" sldId="344"/>
            <ac:spMk id="24" creationId="{FCB2925E-2FA6-85A0-7897-54989E294491}"/>
          </ac:spMkLst>
        </pc:spChg>
      </pc:sldChg>
      <pc:sldChg chg="modSp mod">
        <pc:chgData name="Luigi Nasta" userId="b5b3296a-ea72-42d1-b86e-7d346155736a" providerId="ADAL" clId="{1B7729BD-CB21-45AF-B562-71CBFCD0C1AF}" dt="2025-12-16T08:19:52.372" v="78" actId="790"/>
        <pc:sldMkLst>
          <pc:docMk/>
          <pc:sldMk cId="2899070004" sldId="345"/>
        </pc:sldMkLst>
        <pc:spChg chg="mod">
          <ac:chgData name="Luigi Nasta" userId="b5b3296a-ea72-42d1-b86e-7d346155736a" providerId="ADAL" clId="{1B7729BD-CB21-45AF-B562-71CBFCD0C1AF}" dt="2025-12-16T08:19:52.372" v="78" actId="790"/>
          <ac:spMkLst>
            <pc:docMk/>
            <pc:sldMk cId="2899070004" sldId="345"/>
            <ac:spMk id="2" creationId="{49926968-5CB1-E352-27B4-82C761EEC934}"/>
          </ac:spMkLst>
        </pc:spChg>
        <pc:spChg chg="mod">
          <ac:chgData name="Luigi Nasta" userId="b5b3296a-ea72-42d1-b86e-7d346155736a" providerId="ADAL" clId="{1B7729BD-CB21-45AF-B562-71CBFCD0C1AF}" dt="2025-12-16T08:19:52.372" v="78" actId="790"/>
          <ac:spMkLst>
            <pc:docMk/>
            <pc:sldMk cId="2899070004" sldId="345"/>
            <ac:spMk id="5" creationId="{293FE45A-4E7C-3BCC-2308-33088D89F672}"/>
          </ac:spMkLst>
        </pc:spChg>
        <pc:spChg chg="mod">
          <ac:chgData name="Luigi Nasta" userId="b5b3296a-ea72-42d1-b86e-7d346155736a" providerId="ADAL" clId="{1B7729BD-CB21-45AF-B562-71CBFCD0C1AF}" dt="2025-12-16T08:19:52.372" v="78" actId="790"/>
          <ac:spMkLst>
            <pc:docMk/>
            <pc:sldMk cId="2899070004" sldId="345"/>
            <ac:spMk id="9" creationId="{FA2356EB-18B5-0D95-1C9F-E86032E7D4BC}"/>
          </ac:spMkLst>
        </pc:spChg>
        <pc:spChg chg="mod">
          <ac:chgData name="Luigi Nasta" userId="b5b3296a-ea72-42d1-b86e-7d346155736a" providerId="ADAL" clId="{1B7729BD-CB21-45AF-B562-71CBFCD0C1AF}" dt="2025-12-16T08:19:52.372" v="78" actId="790"/>
          <ac:spMkLst>
            <pc:docMk/>
            <pc:sldMk cId="2899070004" sldId="345"/>
            <ac:spMk id="11" creationId="{B974D2E8-882F-1689-F2AC-6899AC953C44}"/>
          </ac:spMkLst>
        </pc:spChg>
        <pc:spChg chg="mod">
          <ac:chgData name="Luigi Nasta" userId="b5b3296a-ea72-42d1-b86e-7d346155736a" providerId="ADAL" clId="{1B7729BD-CB21-45AF-B562-71CBFCD0C1AF}" dt="2025-12-16T08:19:52.372" v="78" actId="790"/>
          <ac:spMkLst>
            <pc:docMk/>
            <pc:sldMk cId="2899070004" sldId="345"/>
            <ac:spMk id="12" creationId="{CF5AB4E5-5A39-646F-53F8-8956D3D7E719}"/>
          </ac:spMkLst>
        </pc:spChg>
        <pc:spChg chg="mod">
          <ac:chgData name="Luigi Nasta" userId="b5b3296a-ea72-42d1-b86e-7d346155736a" providerId="ADAL" clId="{1B7729BD-CB21-45AF-B562-71CBFCD0C1AF}" dt="2025-12-16T08:19:52.372" v="78" actId="790"/>
          <ac:spMkLst>
            <pc:docMk/>
            <pc:sldMk cId="2899070004" sldId="345"/>
            <ac:spMk id="13" creationId="{392BB7E6-868B-8F45-D34D-A229C174E715}"/>
          </ac:spMkLst>
        </pc:spChg>
        <pc:spChg chg="mod">
          <ac:chgData name="Luigi Nasta" userId="b5b3296a-ea72-42d1-b86e-7d346155736a" providerId="ADAL" clId="{1B7729BD-CB21-45AF-B562-71CBFCD0C1AF}" dt="2025-12-16T08:19:52.372" v="78" actId="790"/>
          <ac:spMkLst>
            <pc:docMk/>
            <pc:sldMk cId="2899070004" sldId="345"/>
            <ac:spMk id="15" creationId="{6B9E3109-2C3D-3665-036A-F56A35A5963A}"/>
          </ac:spMkLst>
        </pc:spChg>
        <pc:spChg chg="mod">
          <ac:chgData name="Luigi Nasta" userId="b5b3296a-ea72-42d1-b86e-7d346155736a" providerId="ADAL" clId="{1B7729BD-CB21-45AF-B562-71CBFCD0C1AF}" dt="2025-12-16T08:19:52.372" v="78" actId="790"/>
          <ac:spMkLst>
            <pc:docMk/>
            <pc:sldMk cId="2899070004" sldId="345"/>
            <ac:spMk id="16" creationId="{F79E6555-EB64-1A6A-EC13-3E19B8B1D9BF}"/>
          </ac:spMkLst>
        </pc:spChg>
        <pc:spChg chg="mod">
          <ac:chgData name="Luigi Nasta" userId="b5b3296a-ea72-42d1-b86e-7d346155736a" providerId="ADAL" clId="{1B7729BD-CB21-45AF-B562-71CBFCD0C1AF}" dt="2025-12-16T08:19:52.372" v="78" actId="790"/>
          <ac:spMkLst>
            <pc:docMk/>
            <pc:sldMk cId="2899070004" sldId="345"/>
            <ac:spMk id="19" creationId="{485EF5E9-904B-F11A-7F03-DBE591D1713C}"/>
          </ac:spMkLst>
        </pc:spChg>
        <pc:spChg chg="mod">
          <ac:chgData name="Luigi Nasta" userId="b5b3296a-ea72-42d1-b86e-7d346155736a" providerId="ADAL" clId="{1B7729BD-CB21-45AF-B562-71CBFCD0C1AF}" dt="2025-12-16T08:19:52.372" v="78" actId="790"/>
          <ac:spMkLst>
            <pc:docMk/>
            <pc:sldMk cId="2899070004" sldId="345"/>
            <ac:spMk id="20" creationId="{A42E5317-D0B5-808B-A2E6-BD99090E0446}"/>
          </ac:spMkLst>
        </pc:spChg>
      </pc:sldChg>
      <pc:sldChg chg="modSp mod">
        <pc:chgData name="Luigi Nasta" userId="b5b3296a-ea72-42d1-b86e-7d346155736a" providerId="ADAL" clId="{1B7729BD-CB21-45AF-B562-71CBFCD0C1AF}" dt="2025-12-16T08:19:52.372" v="78" actId="790"/>
        <pc:sldMkLst>
          <pc:docMk/>
          <pc:sldMk cId="3747602034" sldId="346"/>
        </pc:sldMkLst>
        <pc:spChg chg="mod">
          <ac:chgData name="Luigi Nasta" userId="b5b3296a-ea72-42d1-b86e-7d346155736a" providerId="ADAL" clId="{1B7729BD-CB21-45AF-B562-71CBFCD0C1AF}" dt="2025-12-16T08:19:52.372" v="78" actId="790"/>
          <ac:spMkLst>
            <pc:docMk/>
            <pc:sldMk cId="3747602034" sldId="346"/>
            <ac:spMk id="3" creationId="{E190DE62-5C6E-92C2-A81A-E5D16451C1F5}"/>
          </ac:spMkLst>
        </pc:spChg>
        <pc:spChg chg="mod">
          <ac:chgData name="Luigi Nasta" userId="b5b3296a-ea72-42d1-b86e-7d346155736a" providerId="ADAL" clId="{1B7729BD-CB21-45AF-B562-71CBFCD0C1AF}" dt="2025-12-16T08:19:52.372" v="78" actId="790"/>
          <ac:spMkLst>
            <pc:docMk/>
            <pc:sldMk cId="3747602034" sldId="346"/>
            <ac:spMk id="4" creationId="{D212CE6D-193E-CDAC-CA27-720160ED3B6F}"/>
          </ac:spMkLst>
        </pc:spChg>
        <pc:spChg chg="mod">
          <ac:chgData name="Luigi Nasta" userId="b5b3296a-ea72-42d1-b86e-7d346155736a" providerId="ADAL" clId="{1B7729BD-CB21-45AF-B562-71CBFCD0C1AF}" dt="2025-12-16T08:19:52.372" v="78" actId="790"/>
          <ac:spMkLst>
            <pc:docMk/>
            <pc:sldMk cId="3747602034" sldId="346"/>
            <ac:spMk id="10" creationId="{CF4B5F76-2560-9377-E14B-8D82D763F5DE}"/>
          </ac:spMkLst>
        </pc:spChg>
        <pc:spChg chg="mod">
          <ac:chgData name="Luigi Nasta" userId="b5b3296a-ea72-42d1-b86e-7d346155736a" providerId="ADAL" clId="{1B7729BD-CB21-45AF-B562-71CBFCD0C1AF}" dt="2025-12-16T08:19:52.372" v="78" actId="790"/>
          <ac:spMkLst>
            <pc:docMk/>
            <pc:sldMk cId="3747602034" sldId="346"/>
            <ac:spMk id="13" creationId="{E6515A88-817B-A829-FAB3-2C8898499314}"/>
          </ac:spMkLst>
        </pc:spChg>
        <pc:spChg chg="mod">
          <ac:chgData name="Luigi Nasta" userId="b5b3296a-ea72-42d1-b86e-7d346155736a" providerId="ADAL" clId="{1B7729BD-CB21-45AF-B562-71CBFCD0C1AF}" dt="2025-12-16T08:19:52.372" v="78" actId="790"/>
          <ac:spMkLst>
            <pc:docMk/>
            <pc:sldMk cId="3747602034" sldId="346"/>
            <ac:spMk id="15" creationId="{5FA20319-B706-8288-D433-7B204E4D4F4F}"/>
          </ac:spMkLst>
        </pc:spChg>
        <pc:spChg chg="mod">
          <ac:chgData name="Luigi Nasta" userId="b5b3296a-ea72-42d1-b86e-7d346155736a" providerId="ADAL" clId="{1B7729BD-CB21-45AF-B562-71CBFCD0C1AF}" dt="2025-12-16T08:19:52.372" v="78" actId="790"/>
          <ac:spMkLst>
            <pc:docMk/>
            <pc:sldMk cId="3747602034" sldId="346"/>
            <ac:spMk id="19" creationId="{7806A2BC-DA80-085E-4942-6C5DF72DE8FE}"/>
          </ac:spMkLst>
        </pc:spChg>
        <pc:spChg chg="mod">
          <ac:chgData name="Luigi Nasta" userId="b5b3296a-ea72-42d1-b86e-7d346155736a" providerId="ADAL" clId="{1B7729BD-CB21-45AF-B562-71CBFCD0C1AF}" dt="2025-12-16T08:19:52.372" v="78" actId="790"/>
          <ac:spMkLst>
            <pc:docMk/>
            <pc:sldMk cId="3747602034" sldId="346"/>
            <ac:spMk id="20" creationId="{E73762BB-49DB-ADAF-F329-EA9BAC3B53AC}"/>
          </ac:spMkLst>
        </pc:spChg>
        <pc:spChg chg="mod">
          <ac:chgData name="Luigi Nasta" userId="b5b3296a-ea72-42d1-b86e-7d346155736a" providerId="ADAL" clId="{1B7729BD-CB21-45AF-B562-71CBFCD0C1AF}" dt="2025-12-16T08:19:52.372" v="78" actId="790"/>
          <ac:spMkLst>
            <pc:docMk/>
            <pc:sldMk cId="3747602034" sldId="346"/>
            <ac:spMk id="21" creationId="{160C5B5C-8AF5-3499-6B69-243918E7AA7F}"/>
          </ac:spMkLst>
        </pc:spChg>
        <pc:spChg chg="mod">
          <ac:chgData name="Luigi Nasta" userId="b5b3296a-ea72-42d1-b86e-7d346155736a" providerId="ADAL" clId="{1B7729BD-CB21-45AF-B562-71CBFCD0C1AF}" dt="2025-12-16T08:19:52.372" v="78" actId="790"/>
          <ac:spMkLst>
            <pc:docMk/>
            <pc:sldMk cId="3747602034" sldId="346"/>
            <ac:spMk id="26" creationId="{944CF1E8-276E-8AD4-E97F-248B844B2E3E}"/>
          </ac:spMkLst>
        </pc:spChg>
        <pc:spChg chg="mod">
          <ac:chgData name="Luigi Nasta" userId="b5b3296a-ea72-42d1-b86e-7d346155736a" providerId="ADAL" clId="{1B7729BD-CB21-45AF-B562-71CBFCD0C1AF}" dt="2025-12-16T08:19:52.372" v="78" actId="790"/>
          <ac:spMkLst>
            <pc:docMk/>
            <pc:sldMk cId="3747602034" sldId="346"/>
            <ac:spMk id="27" creationId="{5467A324-3ED7-686E-80C0-7A8F4FB03004}"/>
          </ac:spMkLst>
        </pc:spChg>
      </pc:sldChg>
      <pc:sldChg chg="modSp mod">
        <pc:chgData name="Luigi Nasta" userId="b5b3296a-ea72-42d1-b86e-7d346155736a" providerId="ADAL" clId="{1B7729BD-CB21-45AF-B562-71CBFCD0C1AF}" dt="2025-12-16T08:19:52.372" v="78" actId="790"/>
        <pc:sldMkLst>
          <pc:docMk/>
          <pc:sldMk cId="1310501728" sldId="347"/>
        </pc:sldMkLst>
        <pc:spChg chg="mod">
          <ac:chgData name="Luigi Nasta" userId="b5b3296a-ea72-42d1-b86e-7d346155736a" providerId="ADAL" clId="{1B7729BD-CB21-45AF-B562-71CBFCD0C1AF}" dt="2025-12-16T08:19:52.372" v="78" actId="790"/>
          <ac:spMkLst>
            <pc:docMk/>
            <pc:sldMk cId="1310501728" sldId="347"/>
            <ac:spMk id="3" creationId="{CC2B4410-1435-8E75-FBC5-52DE5C352A17}"/>
          </ac:spMkLst>
        </pc:spChg>
        <pc:spChg chg="mod">
          <ac:chgData name="Luigi Nasta" userId="b5b3296a-ea72-42d1-b86e-7d346155736a" providerId="ADAL" clId="{1B7729BD-CB21-45AF-B562-71CBFCD0C1AF}" dt="2025-12-16T08:19:52.372" v="78" actId="790"/>
          <ac:spMkLst>
            <pc:docMk/>
            <pc:sldMk cId="1310501728" sldId="347"/>
            <ac:spMk id="5" creationId="{A10BAB2E-A586-FACD-4FEF-99621C92C82A}"/>
          </ac:spMkLst>
        </pc:spChg>
        <pc:spChg chg="mod">
          <ac:chgData name="Luigi Nasta" userId="b5b3296a-ea72-42d1-b86e-7d346155736a" providerId="ADAL" clId="{1B7729BD-CB21-45AF-B562-71CBFCD0C1AF}" dt="2025-12-16T08:19:52.372" v="78" actId="790"/>
          <ac:spMkLst>
            <pc:docMk/>
            <pc:sldMk cId="1310501728" sldId="347"/>
            <ac:spMk id="7" creationId="{4130CB01-B97B-F3CB-697C-F444057A766C}"/>
          </ac:spMkLst>
        </pc:spChg>
        <pc:spChg chg="mod">
          <ac:chgData name="Luigi Nasta" userId="b5b3296a-ea72-42d1-b86e-7d346155736a" providerId="ADAL" clId="{1B7729BD-CB21-45AF-B562-71CBFCD0C1AF}" dt="2025-12-16T08:19:52.372" v="78" actId="790"/>
          <ac:spMkLst>
            <pc:docMk/>
            <pc:sldMk cId="1310501728" sldId="347"/>
            <ac:spMk id="12" creationId="{7E96C7C0-50AA-2A83-164A-2584136EA0E9}"/>
          </ac:spMkLst>
        </pc:spChg>
        <pc:spChg chg="mod">
          <ac:chgData name="Luigi Nasta" userId="b5b3296a-ea72-42d1-b86e-7d346155736a" providerId="ADAL" clId="{1B7729BD-CB21-45AF-B562-71CBFCD0C1AF}" dt="2025-12-16T08:19:52.372" v="78" actId="790"/>
          <ac:spMkLst>
            <pc:docMk/>
            <pc:sldMk cId="1310501728" sldId="347"/>
            <ac:spMk id="13" creationId="{931CB06D-5305-7526-A2AE-7878EE94E6E6}"/>
          </ac:spMkLst>
        </pc:spChg>
        <pc:spChg chg="mod">
          <ac:chgData name="Luigi Nasta" userId="b5b3296a-ea72-42d1-b86e-7d346155736a" providerId="ADAL" clId="{1B7729BD-CB21-45AF-B562-71CBFCD0C1AF}" dt="2025-12-16T08:19:52.372" v="78" actId="790"/>
          <ac:spMkLst>
            <pc:docMk/>
            <pc:sldMk cId="1310501728" sldId="347"/>
            <ac:spMk id="15" creationId="{3734741E-379A-A3AE-1591-56673DA0BA96}"/>
          </ac:spMkLst>
        </pc:spChg>
        <pc:spChg chg="mod">
          <ac:chgData name="Luigi Nasta" userId="b5b3296a-ea72-42d1-b86e-7d346155736a" providerId="ADAL" clId="{1B7729BD-CB21-45AF-B562-71CBFCD0C1AF}" dt="2025-12-16T08:19:52.372" v="78" actId="790"/>
          <ac:spMkLst>
            <pc:docMk/>
            <pc:sldMk cId="1310501728" sldId="347"/>
            <ac:spMk id="18" creationId="{FCDBB688-B7D0-F172-2CD7-C700A9F06D35}"/>
          </ac:spMkLst>
        </pc:spChg>
        <pc:spChg chg="mod">
          <ac:chgData name="Luigi Nasta" userId="b5b3296a-ea72-42d1-b86e-7d346155736a" providerId="ADAL" clId="{1B7729BD-CB21-45AF-B562-71CBFCD0C1AF}" dt="2025-12-16T08:19:52.372" v="78" actId="790"/>
          <ac:spMkLst>
            <pc:docMk/>
            <pc:sldMk cId="1310501728" sldId="347"/>
            <ac:spMk id="19" creationId="{F800EC5E-369E-5F41-205B-6894602049D0}"/>
          </ac:spMkLst>
        </pc:spChg>
        <pc:spChg chg="mod">
          <ac:chgData name="Luigi Nasta" userId="b5b3296a-ea72-42d1-b86e-7d346155736a" providerId="ADAL" clId="{1B7729BD-CB21-45AF-B562-71CBFCD0C1AF}" dt="2025-12-16T08:19:52.372" v="78" actId="790"/>
          <ac:spMkLst>
            <pc:docMk/>
            <pc:sldMk cId="1310501728" sldId="347"/>
            <ac:spMk id="22" creationId="{E5440A9D-C25E-4ECF-EB1B-1892D2F4493D}"/>
          </ac:spMkLst>
        </pc:spChg>
        <pc:spChg chg="mod">
          <ac:chgData name="Luigi Nasta" userId="b5b3296a-ea72-42d1-b86e-7d346155736a" providerId="ADAL" clId="{1B7729BD-CB21-45AF-B562-71CBFCD0C1AF}" dt="2025-12-16T08:19:52.372" v="78" actId="790"/>
          <ac:spMkLst>
            <pc:docMk/>
            <pc:sldMk cId="1310501728" sldId="347"/>
            <ac:spMk id="23" creationId="{4BF07784-3A82-A2A3-052B-9C0D4E68DB3A}"/>
          </ac:spMkLst>
        </pc:spChg>
      </pc:sldChg>
      <pc:sldChg chg="modSp mod">
        <pc:chgData name="Luigi Nasta" userId="b5b3296a-ea72-42d1-b86e-7d346155736a" providerId="ADAL" clId="{1B7729BD-CB21-45AF-B562-71CBFCD0C1AF}" dt="2025-12-16T08:19:52.372" v="78" actId="790"/>
        <pc:sldMkLst>
          <pc:docMk/>
          <pc:sldMk cId="1448464806" sldId="348"/>
        </pc:sldMkLst>
        <pc:spChg chg="mod">
          <ac:chgData name="Luigi Nasta" userId="b5b3296a-ea72-42d1-b86e-7d346155736a" providerId="ADAL" clId="{1B7729BD-CB21-45AF-B562-71CBFCD0C1AF}" dt="2025-12-16T08:19:52.372" v="78" actId="790"/>
          <ac:spMkLst>
            <pc:docMk/>
            <pc:sldMk cId="1448464806" sldId="348"/>
            <ac:spMk id="2" creationId="{7DF422AB-B7C4-B362-38FE-54C7B955BAE4}"/>
          </ac:spMkLst>
        </pc:spChg>
        <pc:spChg chg="mod">
          <ac:chgData name="Luigi Nasta" userId="b5b3296a-ea72-42d1-b86e-7d346155736a" providerId="ADAL" clId="{1B7729BD-CB21-45AF-B562-71CBFCD0C1AF}" dt="2025-12-16T08:19:52.372" v="78" actId="790"/>
          <ac:spMkLst>
            <pc:docMk/>
            <pc:sldMk cId="1448464806" sldId="348"/>
            <ac:spMk id="3" creationId="{893CD5CE-3030-A848-85AC-24EAEA84FFC4}"/>
          </ac:spMkLst>
        </pc:spChg>
        <pc:spChg chg="mod">
          <ac:chgData name="Luigi Nasta" userId="b5b3296a-ea72-42d1-b86e-7d346155736a" providerId="ADAL" clId="{1B7729BD-CB21-45AF-B562-71CBFCD0C1AF}" dt="2025-12-16T08:19:52.372" v="78" actId="790"/>
          <ac:spMkLst>
            <pc:docMk/>
            <pc:sldMk cId="1448464806" sldId="348"/>
            <ac:spMk id="5" creationId="{97939D56-B66C-7EB2-1CDF-E556F79B9B8B}"/>
          </ac:spMkLst>
        </pc:spChg>
        <pc:spChg chg="mod">
          <ac:chgData name="Luigi Nasta" userId="b5b3296a-ea72-42d1-b86e-7d346155736a" providerId="ADAL" clId="{1B7729BD-CB21-45AF-B562-71CBFCD0C1AF}" dt="2025-12-16T08:19:52.372" v="78" actId="790"/>
          <ac:spMkLst>
            <pc:docMk/>
            <pc:sldMk cId="1448464806" sldId="348"/>
            <ac:spMk id="6" creationId="{D50828E9-06AC-3CAA-463D-28FEC2416149}"/>
          </ac:spMkLst>
        </pc:spChg>
        <pc:spChg chg="mod">
          <ac:chgData name="Luigi Nasta" userId="b5b3296a-ea72-42d1-b86e-7d346155736a" providerId="ADAL" clId="{1B7729BD-CB21-45AF-B562-71CBFCD0C1AF}" dt="2025-12-16T08:19:52.372" v="78" actId="790"/>
          <ac:spMkLst>
            <pc:docMk/>
            <pc:sldMk cId="1448464806" sldId="348"/>
            <ac:spMk id="8" creationId="{9220D650-6FA5-6409-9D8C-90AF133B4570}"/>
          </ac:spMkLst>
        </pc:spChg>
        <pc:spChg chg="mod">
          <ac:chgData name="Luigi Nasta" userId="b5b3296a-ea72-42d1-b86e-7d346155736a" providerId="ADAL" clId="{1B7729BD-CB21-45AF-B562-71CBFCD0C1AF}" dt="2025-12-16T08:19:52.372" v="78" actId="790"/>
          <ac:spMkLst>
            <pc:docMk/>
            <pc:sldMk cId="1448464806" sldId="348"/>
            <ac:spMk id="9" creationId="{6CA9DFD4-4899-61D1-F318-FD54BC35AC91}"/>
          </ac:spMkLst>
        </pc:spChg>
        <pc:spChg chg="mod">
          <ac:chgData name="Luigi Nasta" userId="b5b3296a-ea72-42d1-b86e-7d346155736a" providerId="ADAL" clId="{1B7729BD-CB21-45AF-B562-71CBFCD0C1AF}" dt="2025-12-16T08:19:52.372" v="78" actId="790"/>
          <ac:spMkLst>
            <pc:docMk/>
            <pc:sldMk cId="1448464806" sldId="348"/>
            <ac:spMk id="13" creationId="{E69E142E-2CAE-7890-A908-1333B6D9007D}"/>
          </ac:spMkLst>
        </pc:spChg>
        <pc:spChg chg="mod">
          <ac:chgData name="Luigi Nasta" userId="b5b3296a-ea72-42d1-b86e-7d346155736a" providerId="ADAL" clId="{1B7729BD-CB21-45AF-B562-71CBFCD0C1AF}" dt="2025-12-16T08:19:52.372" v="78" actId="790"/>
          <ac:spMkLst>
            <pc:docMk/>
            <pc:sldMk cId="1448464806" sldId="348"/>
            <ac:spMk id="14" creationId="{5A31A075-5370-62FD-3267-C90ACA7058FC}"/>
          </ac:spMkLst>
        </pc:spChg>
        <pc:spChg chg="mod">
          <ac:chgData name="Luigi Nasta" userId="b5b3296a-ea72-42d1-b86e-7d346155736a" providerId="ADAL" clId="{1B7729BD-CB21-45AF-B562-71CBFCD0C1AF}" dt="2025-12-16T08:19:52.372" v="78" actId="790"/>
          <ac:spMkLst>
            <pc:docMk/>
            <pc:sldMk cId="1448464806" sldId="348"/>
            <ac:spMk id="16" creationId="{E8B4B449-E13E-DD34-84EC-E9532285696D}"/>
          </ac:spMkLst>
        </pc:spChg>
        <pc:spChg chg="mod">
          <ac:chgData name="Luigi Nasta" userId="b5b3296a-ea72-42d1-b86e-7d346155736a" providerId="ADAL" clId="{1B7729BD-CB21-45AF-B562-71CBFCD0C1AF}" dt="2025-12-16T08:19:52.372" v="78" actId="790"/>
          <ac:spMkLst>
            <pc:docMk/>
            <pc:sldMk cId="1448464806" sldId="348"/>
            <ac:spMk id="17" creationId="{400B8664-088F-7C29-4722-BE281694932B}"/>
          </ac:spMkLst>
        </pc:spChg>
      </pc:sldChg>
      <pc:sldChg chg="del">
        <pc:chgData name="Luigi Nasta" userId="b5b3296a-ea72-42d1-b86e-7d346155736a" providerId="ADAL" clId="{1B7729BD-CB21-45AF-B562-71CBFCD0C1AF}" dt="2025-12-16T06:58:00.090" v="1" actId="47"/>
        <pc:sldMkLst>
          <pc:docMk/>
          <pc:sldMk cId="1801366430" sldId="349"/>
        </pc:sldMkLst>
      </pc:sldChg>
      <pc:sldChg chg="modSp mod">
        <pc:chgData name="Luigi Nasta" userId="b5b3296a-ea72-42d1-b86e-7d346155736a" providerId="ADAL" clId="{1B7729BD-CB21-45AF-B562-71CBFCD0C1AF}" dt="2025-12-16T08:19:52.372" v="78" actId="790"/>
        <pc:sldMkLst>
          <pc:docMk/>
          <pc:sldMk cId="1021053662" sldId="351"/>
        </pc:sldMkLst>
        <pc:spChg chg="mod">
          <ac:chgData name="Luigi Nasta" userId="b5b3296a-ea72-42d1-b86e-7d346155736a" providerId="ADAL" clId="{1B7729BD-CB21-45AF-B562-71CBFCD0C1AF}" dt="2025-12-16T08:19:52.372" v="78" actId="790"/>
          <ac:spMkLst>
            <pc:docMk/>
            <pc:sldMk cId="1021053662" sldId="351"/>
            <ac:spMk id="3" creationId="{9054BEEC-646C-3575-522A-4464D9D4E187}"/>
          </ac:spMkLst>
        </pc:spChg>
        <pc:spChg chg="mod">
          <ac:chgData name="Luigi Nasta" userId="b5b3296a-ea72-42d1-b86e-7d346155736a" providerId="ADAL" clId="{1B7729BD-CB21-45AF-B562-71CBFCD0C1AF}" dt="2025-12-16T08:19:52.372" v="78" actId="790"/>
          <ac:spMkLst>
            <pc:docMk/>
            <pc:sldMk cId="1021053662" sldId="351"/>
            <ac:spMk id="24" creationId="{1D6E212E-294E-095F-70A6-47324DCD901D}"/>
          </ac:spMkLst>
        </pc:spChg>
        <pc:spChg chg="mod">
          <ac:chgData name="Luigi Nasta" userId="b5b3296a-ea72-42d1-b86e-7d346155736a" providerId="ADAL" clId="{1B7729BD-CB21-45AF-B562-71CBFCD0C1AF}" dt="2025-12-16T08:19:52.372" v="78" actId="790"/>
          <ac:spMkLst>
            <pc:docMk/>
            <pc:sldMk cId="1021053662" sldId="351"/>
            <ac:spMk id="26" creationId="{12B9596D-2624-BCC5-DC76-753A0CE589B6}"/>
          </ac:spMkLst>
        </pc:spChg>
        <pc:spChg chg="mod">
          <ac:chgData name="Luigi Nasta" userId="b5b3296a-ea72-42d1-b86e-7d346155736a" providerId="ADAL" clId="{1B7729BD-CB21-45AF-B562-71CBFCD0C1AF}" dt="2025-12-16T08:19:52.372" v="78" actId="790"/>
          <ac:spMkLst>
            <pc:docMk/>
            <pc:sldMk cId="1021053662" sldId="351"/>
            <ac:spMk id="27" creationId="{3CB5C45E-F5A0-857F-C1F8-59D2ABD480AC}"/>
          </ac:spMkLst>
        </pc:spChg>
        <pc:spChg chg="mod">
          <ac:chgData name="Luigi Nasta" userId="b5b3296a-ea72-42d1-b86e-7d346155736a" providerId="ADAL" clId="{1B7729BD-CB21-45AF-B562-71CBFCD0C1AF}" dt="2025-12-16T08:19:52.372" v="78" actId="790"/>
          <ac:spMkLst>
            <pc:docMk/>
            <pc:sldMk cId="1021053662" sldId="351"/>
            <ac:spMk id="30" creationId="{B55D90EC-4AB5-EA1F-F6CD-7695CA7B11B3}"/>
          </ac:spMkLst>
        </pc:spChg>
        <pc:spChg chg="mod">
          <ac:chgData name="Luigi Nasta" userId="b5b3296a-ea72-42d1-b86e-7d346155736a" providerId="ADAL" clId="{1B7729BD-CB21-45AF-B562-71CBFCD0C1AF}" dt="2025-12-16T08:19:52.372" v="78" actId="790"/>
          <ac:spMkLst>
            <pc:docMk/>
            <pc:sldMk cId="1021053662" sldId="351"/>
            <ac:spMk id="32" creationId="{A61E5DF1-AA15-13A9-76B0-0FEAF967FAC7}"/>
          </ac:spMkLst>
        </pc:spChg>
        <pc:spChg chg="mod">
          <ac:chgData name="Luigi Nasta" userId="b5b3296a-ea72-42d1-b86e-7d346155736a" providerId="ADAL" clId="{1B7729BD-CB21-45AF-B562-71CBFCD0C1AF}" dt="2025-12-16T08:19:52.372" v="78" actId="790"/>
          <ac:spMkLst>
            <pc:docMk/>
            <pc:sldMk cId="1021053662" sldId="351"/>
            <ac:spMk id="33" creationId="{D13E7EA6-CBBB-83F5-BAB5-884023041328}"/>
          </ac:spMkLst>
        </pc:spChg>
        <pc:spChg chg="mod">
          <ac:chgData name="Luigi Nasta" userId="b5b3296a-ea72-42d1-b86e-7d346155736a" providerId="ADAL" clId="{1B7729BD-CB21-45AF-B562-71CBFCD0C1AF}" dt="2025-12-16T08:19:52.372" v="78" actId="790"/>
          <ac:spMkLst>
            <pc:docMk/>
            <pc:sldMk cId="1021053662" sldId="351"/>
            <ac:spMk id="36" creationId="{7CADCCD0-59CE-EDDB-9391-311A5512ADF1}"/>
          </ac:spMkLst>
        </pc:spChg>
        <pc:spChg chg="mod">
          <ac:chgData name="Luigi Nasta" userId="b5b3296a-ea72-42d1-b86e-7d346155736a" providerId="ADAL" clId="{1B7729BD-CB21-45AF-B562-71CBFCD0C1AF}" dt="2025-12-16T08:19:52.372" v="78" actId="790"/>
          <ac:spMkLst>
            <pc:docMk/>
            <pc:sldMk cId="1021053662" sldId="351"/>
            <ac:spMk id="38" creationId="{9DDD149B-9B4B-DB76-0DF1-CF8769D38039}"/>
          </ac:spMkLst>
        </pc:spChg>
        <pc:spChg chg="mod">
          <ac:chgData name="Luigi Nasta" userId="b5b3296a-ea72-42d1-b86e-7d346155736a" providerId="ADAL" clId="{1B7729BD-CB21-45AF-B562-71CBFCD0C1AF}" dt="2025-12-16T08:19:52.372" v="78" actId="790"/>
          <ac:spMkLst>
            <pc:docMk/>
            <pc:sldMk cId="1021053662" sldId="351"/>
            <ac:spMk id="44" creationId="{10EB6BFE-C39B-E740-3DEC-A8BA7FC3E4B0}"/>
          </ac:spMkLst>
        </pc:spChg>
      </pc:sldChg>
      <pc:sldChg chg="modSp mod">
        <pc:chgData name="Luigi Nasta" userId="b5b3296a-ea72-42d1-b86e-7d346155736a" providerId="ADAL" clId="{1B7729BD-CB21-45AF-B562-71CBFCD0C1AF}" dt="2025-12-16T08:19:52.372" v="78" actId="790"/>
        <pc:sldMkLst>
          <pc:docMk/>
          <pc:sldMk cId="1041876201" sldId="352"/>
        </pc:sldMkLst>
        <pc:spChg chg="mod">
          <ac:chgData name="Luigi Nasta" userId="b5b3296a-ea72-42d1-b86e-7d346155736a" providerId="ADAL" clId="{1B7729BD-CB21-45AF-B562-71CBFCD0C1AF}" dt="2025-12-16T08:19:52.372" v="78" actId="790"/>
          <ac:spMkLst>
            <pc:docMk/>
            <pc:sldMk cId="1041876201" sldId="352"/>
            <ac:spMk id="3" creationId="{8E624196-7007-9F1D-38BB-E05D93907281}"/>
          </ac:spMkLst>
        </pc:spChg>
        <pc:spChg chg="mod">
          <ac:chgData name="Luigi Nasta" userId="b5b3296a-ea72-42d1-b86e-7d346155736a" providerId="ADAL" clId="{1B7729BD-CB21-45AF-B562-71CBFCD0C1AF}" dt="2025-12-16T08:19:52.372" v="78" actId="790"/>
          <ac:spMkLst>
            <pc:docMk/>
            <pc:sldMk cId="1041876201" sldId="352"/>
            <ac:spMk id="7" creationId="{2D2D1455-AFAE-17DD-5468-5DEC366B0395}"/>
          </ac:spMkLst>
        </pc:spChg>
        <pc:spChg chg="mod">
          <ac:chgData name="Luigi Nasta" userId="b5b3296a-ea72-42d1-b86e-7d346155736a" providerId="ADAL" clId="{1B7729BD-CB21-45AF-B562-71CBFCD0C1AF}" dt="2025-12-16T08:19:52.372" v="78" actId="790"/>
          <ac:spMkLst>
            <pc:docMk/>
            <pc:sldMk cId="1041876201" sldId="352"/>
            <ac:spMk id="9" creationId="{1DFA117B-2CCD-8381-97F0-60A192CE11D6}"/>
          </ac:spMkLst>
        </pc:spChg>
        <pc:spChg chg="mod">
          <ac:chgData name="Luigi Nasta" userId="b5b3296a-ea72-42d1-b86e-7d346155736a" providerId="ADAL" clId="{1B7729BD-CB21-45AF-B562-71CBFCD0C1AF}" dt="2025-12-16T08:19:52.372" v="78" actId="790"/>
          <ac:spMkLst>
            <pc:docMk/>
            <pc:sldMk cId="1041876201" sldId="352"/>
            <ac:spMk id="11" creationId="{58A951B4-91E6-DA77-FF2D-8663E034CBB6}"/>
          </ac:spMkLst>
        </pc:spChg>
        <pc:spChg chg="mod">
          <ac:chgData name="Luigi Nasta" userId="b5b3296a-ea72-42d1-b86e-7d346155736a" providerId="ADAL" clId="{1B7729BD-CB21-45AF-B562-71CBFCD0C1AF}" dt="2025-12-16T08:19:52.372" v="78" actId="790"/>
          <ac:spMkLst>
            <pc:docMk/>
            <pc:sldMk cId="1041876201" sldId="352"/>
            <ac:spMk id="14" creationId="{7D45F4F7-FC43-23AC-1481-430A252651AA}"/>
          </ac:spMkLst>
        </pc:spChg>
        <pc:spChg chg="mod">
          <ac:chgData name="Luigi Nasta" userId="b5b3296a-ea72-42d1-b86e-7d346155736a" providerId="ADAL" clId="{1B7729BD-CB21-45AF-B562-71CBFCD0C1AF}" dt="2025-12-16T08:19:52.372" v="78" actId="790"/>
          <ac:spMkLst>
            <pc:docMk/>
            <pc:sldMk cId="1041876201" sldId="352"/>
            <ac:spMk id="15" creationId="{2FCC4B37-B908-7A37-0A75-B2CBE1B25A23}"/>
          </ac:spMkLst>
        </pc:spChg>
        <pc:spChg chg="mod">
          <ac:chgData name="Luigi Nasta" userId="b5b3296a-ea72-42d1-b86e-7d346155736a" providerId="ADAL" clId="{1B7729BD-CB21-45AF-B562-71CBFCD0C1AF}" dt="2025-12-16T08:19:52.372" v="78" actId="790"/>
          <ac:spMkLst>
            <pc:docMk/>
            <pc:sldMk cId="1041876201" sldId="352"/>
            <ac:spMk id="19" creationId="{5F920937-DD05-AAF9-E166-755BCB1A30F8}"/>
          </ac:spMkLst>
        </pc:spChg>
        <pc:spChg chg="mod">
          <ac:chgData name="Luigi Nasta" userId="b5b3296a-ea72-42d1-b86e-7d346155736a" providerId="ADAL" clId="{1B7729BD-CB21-45AF-B562-71CBFCD0C1AF}" dt="2025-12-16T08:19:52.372" v="78" actId="790"/>
          <ac:spMkLst>
            <pc:docMk/>
            <pc:sldMk cId="1041876201" sldId="352"/>
            <ac:spMk id="20" creationId="{8767A6B0-ACC2-6247-B782-A0062034D529}"/>
          </ac:spMkLst>
        </pc:spChg>
        <pc:spChg chg="mod">
          <ac:chgData name="Luigi Nasta" userId="b5b3296a-ea72-42d1-b86e-7d346155736a" providerId="ADAL" clId="{1B7729BD-CB21-45AF-B562-71CBFCD0C1AF}" dt="2025-12-16T08:19:52.372" v="78" actId="790"/>
          <ac:spMkLst>
            <pc:docMk/>
            <pc:sldMk cId="1041876201" sldId="352"/>
            <ac:spMk id="21" creationId="{AA00ED5E-F16C-6026-1BF7-A77505713785}"/>
          </ac:spMkLst>
        </pc:spChg>
        <pc:spChg chg="mod">
          <ac:chgData name="Luigi Nasta" userId="b5b3296a-ea72-42d1-b86e-7d346155736a" providerId="ADAL" clId="{1B7729BD-CB21-45AF-B562-71CBFCD0C1AF}" dt="2025-12-16T08:19:52.372" v="78" actId="790"/>
          <ac:spMkLst>
            <pc:docMk/>
            <pc:sldMk cId="1041876201" sldId="352"/>
            <ac:spMk id="22" creationId="{765F373D-8B4B-3B57-062D-77DCEB9B8E4B}"/>
          </ac:spMkLst>
        </pc:spChg>
      </pc:sldChg>
      <pc:sldChg chg="modSp mod">
        <pc:chgData name="Luigi Nasta" userId="b5b3296a-ea72-42d1-b86e-7d346155736a" providerId="ADAL" clId="{1B7729BD-CB21-45AF-B562-71CBFCD0C1AF}" dt="2025-12-16T08:19:52.372" v="78" actId="790"/>
        <pc:sldMkLst>
          <pc:docMk/>
          <pc:sldMk cId="2192461301" sldId="353"/>
        </pc:sldMkLst>
        <pc:spChg chg="mod">
          <ac:chgData name="Luigi Nasta" userId="b5b3296a-ea72-42d1-b86e-7d346155736a" providerId="ADAL" clId="{1B7729BD-CB21-45AF-B562-71CBFCD0C1AF}" dt="2025-12-16T08:19:52.372" v="78" actId="790"/>
          <ac:spMkLst>
            <pc:docMk/>
            <pc:sldMk cId="2192461301" sldId="353"/>
            <ac:spMk id="2" creationId="{673C52E2-10B2-F8F8-1BBA-2327E3F15AB1}"/>
          </ac:spMkLst>
        </pc:spChg>
        <pc:spChg chg="mod">
          <ac:chgData name="Luigi Nasta" userId="b5b3296a-ea72-42d1-b86e-7d346155736a" providerId="ADAL" clId="{1B7729BD-CB21-45AF-B562-71CBFCD0C1AF}" dt="2025-12-16T08:19:52.372" v="78" actId="790"/>
          <ac:spMkLst>
            <pc:docMk/>
            <pc:sldMk cId="2192461301" sldId="353"/>
            <ac:spMk id="3" creationId="{5E11CA26-DAD1-CC38-4286-3B1329BF12CE}"/>
          </ac:spMkLst>
        </pc:spChg>
        <pc:spChg chg="mod">
          <ac:chgData name="Luigi Nasta" userId="b5b3296a-ea72-42d1-b86e-7d346155736a" providerId="ADAL" clId="{1B7729BD-CB21-45AF-B562-71CBFCD0C1AF}" dt="2025-12-16T08:19:52.372" v="78" actId="790"/>
          <ac:spMkLst>
            <pc:docMk/>
            <pc:sldMk cId="2192461301" sldId="353"/>
            <ac:spMk id="4" creationId="{108A1EAD-A025-B86C-A261-DB8487DE3040}"/>
          </ac:spMkLst>
        </pc:spChg>
        <pc:spChg chg="mod">
          <ac:chgData name="Luigi Nasta" userId="b5b3296a-ea72-42d1-b86e-7d346155736a" providerId="ADAL" clId="{1B7729BD-CB21-45AF-B562-71CBFCD0C1AF}" dt="2025-12-16T08:19:52.372" v="78" actId="790"/>
          <ac:spMkLst>
            <pc:docMk/>
            <pc:sldMk cId="2192461301" sldId="353"/>
            <ac:spMk id="7" creationId="{98DAE12F-434C-D656-FFA9-865945ABD996}"/>
          </ac:spMkLst>
        </pc:spChg>
        <pc:spChg chg="mod">
          <ac:chgData name="Luigi Nasta" userId="b5b3296a-ea72-42d1-b86e-7d346155736a" providerId="ADAL" clId="{1B7729BD-CB21-45AF-B562-71CBFCD0C1AF}" dt="2025-12-16T08:19:52.372" v="78" actId="790"/>
          <ac:spMkLst>
            <pc:docMk/>
            <pc:sldMk cId="2192461301" sldId="353"/>
            <ac:spMk id="10" creationId="{C47342E8-78C2-820F-B8B4-E9F4E280F88B}"/>
          </ac:spMkLst>
        </pc:spChg>
        <pc:spChg chg="mod">
          <ac:chgData name="Luigi Nasta" userId="b5b3296a-ea72-42d1-b86e-7d346155736a" providerId="ADAL" clId="{1B7729BD-CB21-45AF-B562-71CBFCD0C1AF}" dt="2025-12-16T08:19:52.372" v="78" actId="790"/>
          <ac:spMkLst>
            <pc:docMk/>
            <pc:sldMk cId="2192461301" sldId="353"/>
            <ac:spMk id="12" creationId="{5E7F6373-3600-D905-9C1A-43DF4A07EF27}"/>
          </ac:spMkLst>
        </pc:spChg>
        <pc:spChg chg="mod">
          <ac:chgData name="Luigi Nasta" userId="b5b3296a-ea72-42d1-b86e-7d346155736a" providerId="ADAL" clId="{1B7729BD-CB21-45AF-B562-71CBFCD0C1AF}" dt="2025-12-16T08:19:52.372" v="78" actId="790"/>
          <ac:spMkLst>
            <pc:docMk/>
            <pc:sldMk cId="2192461301" sldId="353"/>
            <ac:spMk id="13" creationId="{4783C9A8-FD55-6DDA-3F1E-15B49F020317}"/>
          </ac:spMkLst>
        </pc:spChg>
        <pc:spChg chg="mod">
          <ac:chgData name="Luigi Nasta" userId="b5b3296a-ea72-42d1-b86e-7d346155736a" providerId="ADAL" clId="{1B7729BD-CB21-45AF-B562-71CBFCD0C1AF}" dt="2025-12-16T08:19:52.372" v="78" actId="790"/>
          <ac:spMkLst>
            <pc:docMk/>
            <pc:sldMk cId="2192461301" sldId="353"/>
            <ac:spMk id="14" creationId="{E631D9A5-42CF-14A4-9F22-F2C6649B769D}"/>
          </ac:spMkLst>
        </pc:spChg>
        <pc:spChg chg="mod">
          <ac:chgData name="Luigi Nasta" userId="b5b3296a-ea72-42d1-b86e-7d346155736a" providerId="ADAL" clId="{1B7729BD-CB21-45AF-B562-71CBFCD0C1AF}" dt="2025-12-16T08:19:52.372" v="78" actId="790"/>
          <ac:spMkLst>
            <pc:docMk/>
            <pc:sldMk cId="2192461301" sldId="353"/>
            <ac:spMk id="15" creationId="{A4CC0B50-60FF-833A-BF85-AE01D0E2CC8C}"/>
          </ac:spMkLst>
        </pc:spChg>
        <pc:spChg chg="mod">
          <ac:chgData name="Luigi Nasta" userId="b5b3296a-ea72-42d1-b86e-7d346155736a" providerId="ADAL" clId="{1B7729BD-CB21-45AF-B562-71CBFCD0C1AF}" dt="2025-12-16T08:19:52.372" v="78" actId="790"/>
          <ac:spMkLst>
            <pc:docMk/>
            <pc:sldMk cId="2192461301" sldId="353"/>
            <ac:spMk id="16" creationId="{410941D4-9022-CAB0-A419-E157435172A4}"/>
          </ac:spMkLst>
        </pc:spChg>
      </pc:sldChg>
      <pc:sldChg chg="modSp mod">
        <pc:chgData name="Luigi Nasta" userId="b5b3296a-ea72-42d1-b86e-7d346155736a" providerId="ADAL" clId="{1B7729BD-CB21-45AF-B562-71CBFCD0C1AF}" dt="2025-12-16T08:19:52.372" v="78" actId="790"/>
        <pc:sldMkLst>
          <pc:docMk/>
          <pc:sldMk cId="1649092300" sldId="354"/>
        </pc:sldMkLst>
        <pc:spChg chg="mod">
          <ac:chgData name="Luigi Nasta" userId="b5b3296a-ea72-42d1-b86e-7d346155736a" providerId="ADAL" clId="{1B7729BD-CB21-45AF-B562-71CBFCD0C1AF}" dt="2025-12-16T08:19:52.372" v="78" actId="790"/>
          <ac:spMkLst>
            <pc:docMk/>
            <pc:sldMk cId="1649092300" sldId="354"/>
            <ac:spMk id="3" creationId="{83711542-E798-8F51-D5BD-6C1157F89D8B}"/>
          </ac:spMkLst>
        </pc:spChg>
        <pc:spChg chg="mod">
          <ac:chgData name="Luigi Nasta" userId="b5b3296a-ea72-42d1-b86e-7d346155736a" providerId="ADAL" clId="{1B7729BD-CB21-45AF-B562-71CBFCD0C1AF}" dt="2025-12-16T08:19:52.372" v="78" actId="790"/>
          <ac:spMkLst>
            <pc:docMk/>
            <pc:sldMk cId="1649092300" sldId="354"/>
            <ac:spMk id="4" creationId="{1E339C24-A0D7-4FE1-73F6-99C62E2FBC9D}"/>
          </ac:spMkLst>
        </pc:spChg>
        <pc:spChg chg="mod">
          <ac:chgData name="Luigi Nasta" userId="b5b3296a-ea72-42d1-b86e-7d346155736a" providerId="ADAL" clId="{1B7729BD-CB21-45AF-B562-71CBFCD0C1AF}" dt="2025-12-16T08:19:52.372" v="78" actId="790"/>
          <ac:spMkLst>
            <pc:docMk/>
            <pc:sldMk cId="1649092300" sldId="354"/>
            <ac:spMk id="6" creationId="{2ACBE034-3FEA-8242-019F-D826FB71D5EA}"/>
          </ac:spMkLst>
        </pc:spChg>
        <pc:spChg chg="mod">
          <ac:chgData name="Luigi Nasta" userId="b5b3296a-ea72-42d1-b86e-7d346155736a" providerId="ADAL" clId="{1B7729BD-CB21-45AF-B562-71CBFCD0C1AF}" dt="2025-12-16T08:19:52.372" v="78" actId="790"/>
          <ac:spMkLst>
            <pc:docMk/>
            <pc:sldMk cId="1649092300" sldId="354"/>
            <ac:spMk id="7" creationId="{C7CC318D-3424-B0F3-D2F5-A2B740B1360F}"/>
          </ac:spMkLst>
        </pc:spChg>
        <pc:spChg chg="mod">
          <ac:chgData name="Luigi Nasta" userId="b5b3296a-ea72-42d1-b86e-7d346155736a" providerId="ADAL" clId="{1B7729BD-CB21-45AF-B562-71CBFCD0C1AF}" dt="2025-12-16T08:19:52.372" v="78" actId="790"/>
          <ac:spMkLst>
            <pc:docMk/>
            <pc:sldMk cId="1649092300" sldId="354"/>
            <ac:spMk id="9" creationId="{3353EC9A-D409-850E-44E9-B46B48149073}"/>
          </ac:spMkLst>
        </pc:spChg>
        <pc:spChg chg="mod">
          <ac:chgData name="Luigi Nasta" userId="b5b3296a-ea72-42d1-b86e-7d346155736a" providerId="ADAL" clId="{1B7729BD-CB21-45AF-B562-71CBFCD0C1AF}" dt="2025-12-16T08:19:52.372" v="78" actId="790"/>
          <ac:spMkLst>
            <pc:docMk/>
            <pc:sldMk cId="1649092300" sldId="354"/>
            <ac:spMk id="10" creationId="{976CEB3B-F6B2-A825-35BA-A36A4479EA63}"/>
          </ac:spMkLst>
        </pc:spChg>
        <pc:spChg chg="mod">
          <ac:chgData name="Luigi Nasta" userId="b5b3296a-ea72-42d1-b86e-7d346155736a" providerId="ADAL" clId="{1B7729BD-CB21-45AF-B562-71CBFCD0C1AF}" dt="2025-12-16T08:19:52.372" v="78" actId="790"/>
          <ac:spMkLst>
            <pc:docMk/>
            <pc:sldMk cId="1649092300" sldId="354"/>
            <ac:spMk id="13" creationId="{C68600A3-96A7-1170-D828-CEAB6F07A2F4}"/>
          </ac:spMkLst>
        </pc:spChg>
        <pc:spChg chg="mod">
          <ac:chgData name="Luigi Nasta" userId="b5b3296a-ea72-42d1-b86e-7d346155736a" providerId="ADAL" clId="{1B7729BD-CB21-45AF-B562-71CBFCD0C1AF}" dt="2025-12-16T08:19:52.372" v="78" actId="790"/>
          <ac:spMkLst>
            <pc:docMk/>
            <pc:sldMk cId="1649092300" sldId="354"/>
            <ac:spMk id="15" creationId="{6226ED73-704F-1BB2-E522-5A53E3F831B4}"/>
          </ac:spMkLst>
        </pc:spChg>
        <pc:spChg chg="mod">
          <ac:chgData name="Luigi Nasta" userId="b5b3296a-ea72-42d1-b86e-7d346155736a" providerId="ADAL" clId="{1B7729BD-CB21-45AF-B562-71CBFCD0C1AF}" dt="2025-12-16T08:19:52.372" v="78" actId="790"/>
          <ac:spMkLst>
            <pc:docMk/>
            <pc:sldMk cId="1649092300" sldId="354"/>
            <ac:spMk id="16" creationId="{563D39A9-7223-D699-9DC4-D6286321B7A0}"/>
          </ac:spMkLst>
        </pc:spChg>
        <pc:spChg chg="mod">
          <ac:chgData name="Luigi Nasta" userId="b5b3296a-ea72-42d1-b86e-7d346155736a" providerId="ADAL" clId="{1B7729BD-CB21-45AF-B562-71CBFCD0C1AF}" dt="2025-12-16T08:19:52.372" v="78" actId="790"/>
          <ac:spMkLst>
            <pc:docMk/>
            <pc:sldMk cId="1649092300" sldId="354"/>
            <ac:spMk id="19" creationId="{784E57E0-3BDD-4431-9DD8-FF8273A19315}"/>
          </ac:spMkLst>
        </pc:spChg>
      </pc:sldChg>
      <pc:sldChg chg="modSp mod">
        <pc:chgData name="Luigi Nasta" userId="b5b3296a-ea72-42d1-b86e-7d346155736a" providerId="ADAL" clId="{1B7729BD-CB21-45AF-B562-71CBFCD0C1AF}" dt="2025-12-16T08:19:52.372" v="78" actId="790"/>
        <pc:sldMkLst>
          <pc:docMk/>
          <pc:sldMk cId="742830616" sldId="355"/>
        </pc:sldMkLst>
        <pc:spChg chg="mod">
          <ac:chgData name="Luigi Nasta" userId="b5b3296a-ea72-42d1-b86e-7d346155736a" providerId="ADAL" clId="{1B7729BD-CB21-45AF-B562-71CBFCD0C1AF}" dt="2025-12-16T08:19:52.372" v="78" actId="790"/>
          <ac:spMkLst>
            <pc:docMk/>
            <pc:sldMk cId="742830616" sldId="355"/>
            <ac:spMk id="2" creationId="{B4CD553D-09B2-A226-6F92-491A78569939}"/>
          </ac:spMkLst>
        </pc:spChg>
        <pc:spChg chg="mod">
          <ac:chgData name="Luigi Nasta" userId="b5b3296a-ea72-42d1-b86e-7d346155736a" providerId="ADAL" clId="{1B7729BD-CB21-45AF-B562-71CBFCD0C1AF}" dt="2025-12-16T08:19:52.372" v="78" actId="790"/>
          <ac:spMkLst>
            <pc:docMk/>
            <pc:sldMk cId="742830616" sldId="355"/>
            <ac:spMk id="5" creationId="{F3963E01-3726-4E76-5910-233A730FD233}"/>
          </ac:spMkLst>
        </pc:spChg>
        <pc:spChg chg="mod">
          <ac:chgData name="Luigi Nasta" userId="b5b3296a-ea72-42d1-b86e-7d346155736a" providerId="ADAL" clId="{1B7729BD-CB21-45AF-B562-71CBFCD0C1AF}" dt="2025-12-16T08:19:52.372" v="78" actId="790"/>
          <ac:spMkLst>
            <pc:docMk/>
            <pc:sldMk cId="742830616" sldId="355"/>
            <ac:spMk id="6" creationId="{4DDF7E3D-C0D7-2BCC-9041-55F1270E4D36}"/>
          </ac:spMkLst>
        </pc:spChg>
        <pc:spChg chg="mod">
          <ac:chgData name="Luigi Nasta" userId="b5b3296a-ea72-42d1-b86e-7d346155736a" providerId="ADAL" clId="{1B7729BD-CB21-45AF-B562-71CBFCD0C1AF}" dt="2025-12-16T08:19:52.372" v="78" actId="790"/>
          <ac:spMkLst>
            <pc:docMk/>
            <pc:sldMk cId="742830616" sldId="355"/>
            <ac:spMk id="7" creationId="{6F8E7196-1E42-C631-BC24-200B3C4F2E72}"/>
          </ac:spMkLst>
        </pc:spChg>
        <pc:spChg chg="mod">
          <ac:chgData name="Luigi Nasta" userId="b5b3296a-ea72-42d1-b86e-7d346155736a" providerId="ADAL" clId="{1B7729BD-CB21-45AF-B562-71CBFCD0C1AF}" dt="2025-12-16T08:19:52.372" v="78" actId="790"/>
          <ac:spMkLst>
            <pc:docMk/>
            <pc:sldMk cId="742830616" sldId="355"/>
            <ac:spMk id="8" creationId="{DA99EF80-0B94-91FA-246A-10B75926436E}"/>
          </ac:spMkLst>
        </pc:spChg>
        <pc:spChg chg="mod">
          <ac:chgData name="Luigi Nasta" userId="b5b3296a-ea72-42d1-b86e-7d346155736a" providerId="ADAL" clId="{1B7729BD-CB21-45AF-B562-71CBFCD0C1AF}" dt="2025-12-16T08:19:52.372" v="78" actId="790"/>
          <ac:spMkLst>
            <pc:docMk/>
            <pc:sldMk cId="742830616" sldId="355"/>
            <ac:spMk id="9" creationId="{4C121199-E447-8005-27DA-39CE164563F3}"/>
          </ac:spMkLst>
        </pc:spChg>
        <pc:spChg chg="mod">
          <ac:chgData name="Luigi Nasta" userId="b5b3296a-ea72-42d1-b86e-7d346155736a" providerId="ADAL" clId="{1B7729BD-CB21-45AF-B562-71CBFCD0C1AF}" dt="2025-12-16T08:19:52.372" v="78" actId="790"/>
          <ac:spMkLst>
            <pc:docMk/>
            <pc:sldMk cId="742830616" sldId="355"/>
            <ac:spMk id="10" creationId="{98130EA8-C74A-30DE-2C38-4223ECFA6411}"/>
          </ac:spMkLst>
        </pc:spChg>
        <pc:spChg chg="mod">
          <ac:chgData name="Luigi Nasta" userId="b5b3296a-ea72-42d1-b86e-7d346155736a" providerId="ADAL" clId="{1B7729BD-CB21-45AF-B562-71CBFCD0C1AF}" dt="2025-12-16T08:19:52.372" v="78" actId="790"/>
          <ac:spMkLst>
            <pc:docMk/>
            <pc:sldMk cId="742830616" sldId="355"/>
            <ac:spMk id="11" creationId="{71B4EE6D-1A45-9312-DEF4-D97E5C2BBAC9}"/>
          </ac:spMkLst>
        </pc:spChg>
        <pc:spChg chg="mod">
          <ac:chgData name="Luigi Nasta" userId="b5b3296a-ea72-42d1-b86e-7d346155736a" providerId="ADAL" clId="{1B7729BD-CB21-45AF-B562-71CBFCD0C1AF}" dt="2025-12-16T08:19:52.372" v="78" actId="790"/>
          <ac:spMkLst>
            <pc:docMk/>
            <pc:sldMk cId="742830616" sldId="355"/>
            <ac:spMk id="12" creationId="{30BC1162-3E2A-7A27-8A39-99A9DD481961}"/>
          </ac:spMkLst>
        </pc:spChg>
      </pc:sldChg>
      <pc:sldChg chg="modSp mod">
        <pc:chgData name="Luigi Nasta" userId="b5b3296a-ea72-42d1-b86e-7d346155736a" providerId="ADAL" clId="{1B7729BD-CB21-45AF-B562-71CBFCD0C1AF}" dt="2025-12-16T08:19:52.372" v="78" actId="790"/>
        <pc:sldMkLst>
          <pc:docMk/>
          <pc:sldMk cId="2921300895" sldId="356"/>
        </pc:sldMkLst>
        <pc:spChg chg="mod">
          <ac:chgData name="Luigi Nasta" userId="b5b3296a-ea72-42d1-b86e-7d346155736a" providerId="ADAL" clId="{1B7729BD-CB21-45AF-B562-71CBFCD0C1AF}" dt="2025-12-16T08:19:52.372" v="78" actId="790"/>
          <ac:spMkLst>
            <pc:docMk/>
            <pc:sldMk cId="2921300895" sldId="356"/>
            <ac:spMk id="3" creationId="{49A223DB-A0D2-48F5-EC52-7F552E146ABB}"/>
          </ac:spMkLst>
        </pc:spChg>
        <pc:spChg chg="mod">
          <ac:chgData name="Luigi Nasta" userId="b5b3296a-ea72-42d1-b86e-7d346155736a" providerId="ADAL" clId="{1B7729BD-CB21-45AF-B562-71CBFCD0C1AF}" dt="2025-12-16T08:19:52.372" v="78" actId="790"/>
          <ac:spMkLst>
            <pc:docMk/>
            <pc:sldMk cId="2921300895" sldId="356"/>
            <ac:spMk id="4" creationId="{01A834E4-113E-1E5F-DEC1-80F9283A726E}"/>
          </ac:spMkLst>
        </pc:spChg>
      </pc:sldChg>
      <pc:sldChg chg="modSp mod">
        <pc:chgData name="Luigi Nasta" userId="b5b3296a-ea72-42d1-b86e-7d346155736a" providerId="ADAL" clId="{1B7729BD-CB21-45AF-B562-71CBFCD0C1AF}" dt="2025-12-16T08:19:52.372" v="78" actId="790"/>
        <pc:sldMkLst>
          <pc:docMk/>
          <pc:sldMk cId="2594182749" sldId="357"/>
        </pc:sldMkLst>
        <pc:spChg chg="mod">
          <ac:chgData name="Luigi Nasta" userId="b5b3296a-ea72-42d1-b86e-7d346155736a" providerId="ADAL" clId="{1B7729BD-CB21-45AF-B562-71CBFCD0C1AF}" dt="2025-12-16T08:19:52.372" v="78" actId="790"/>
          <ac:spMkLst>
            <pc:docMk/>
            <pc:sldMk cId="2594182749" sldId="357"/>
            <ac:spMk id="30" creationId="{D231DE86-8F0D-1DB0-EEDB-0C3A1CA5E701}"/>
          </ac:spMkLst>
        </pc:spChg>
        <pc:spChg chg="mod">
          <ac:chgData name="Luigi Nasta" userId="b5b3296a-ea72-42d1-b86e-7d346155736a" providerId="ADAL" clId="{1B7729BD-CB21-45AF-B562-71CBFCD0C1AF}" dt="2025-12-16T08:19:52.372" v="78" actId="790"/>
          <ac:spMkLst>
            <pc:docMk/>
            <pc:sldMk cId="2594182749" sldId="357"/>
            <ac:spMk id="32" creationId="{80362C24-441E-D88D-384A-E1A936FA68BE}"/>
          </ac:spMkLst>
        </pc:spChg>
        <pc:spChg chg="mod">
          <ac:chgData name="Luigi Nasta" userId="b5b3296a-ea72-42d1-b86e-7d346155736a" providerId="ADAL" clId="{1B7729BD-CB21-45AF-B562-71CBFCD0C1AF}" dt="2025-12-16T08:19:52.372" v="78" actId="790"/>
          <ac:spMkLst>
            <pc:docMk/>
            <pc:sldMk cId="2594182749" sldId="357"/>
            <ac:spMk id="34" creationId="{1F152103-6A33-BC43-848E-134331444BA8}"/>
          </ac:spMkLst>
        </pc:spChg>
        <pc:spChg chg="mod">
          <ac:chgData name="Luigi Nasta" userId="b5b3296a-ea72-42d1-b86e-7d346155736a" providerId="ADAL" clId="{1B7729BD-CB21-45AF-B562-71CBFCD0C1AF}" dt="2025-12-16T08:19:52.372" v="78" actId="790"/>
          <ac:spMkLst>
            <pc:docMk/>
            <pc:sldMk cId="2594182749" sldId="357"/>
            <ac:spMk id="36" creationId="{A2BF261A-CC21-8A53-F465-2F5989F57782}"/>
          </ac:spMkLst>
        </pc:spChg>
        <pc:spChg chg="mod">
          <ac:chgData name="Luigi Nasta" userId="b5b3296a-ea72-42d1-b86e-7d346155736a" providerId="ADAL" clId="{1B7729BD-CB21-45AF-B562-71CBFCD0C1AF}" dt="2025-12-16T08:19:52.372" v="78" actId="790"/>
          <ac:spMkLst>
            <pc:docMk/>
            <pc:sldMk cId="2594182749" sldId="357"/>
            <ac:spMk id="37" creationId="{51CCAA5D-B27F-B196-043A-1C3F19180F5D}"/>
          </ac:spMkLst>
        </pc:spChg>
        <pc:spChg chg="mod">
          <ac:chgData name="Luigi Nasta" userId="b5b3296a-ea72-42d1-b86e-7d346155736a" providerId="ADAL" clId="{1B7729BD-CB21-45AF-B562-71CBFCD0C1AF}" dt="2025-12-16T08:19:52.372" v="78" actId="790"/>
          <ac:spMkLst>
            <pc:docMk/>
            <pc:sldMk cId="2594182749" sldId="357"/>
            <ac:spMk id="38" creationId="{EDC8673C-42AC-038C-7FA6-7C9B38BB510F}"/>
          </ac:spMkLst>
        </pc:spChg>
        <pc:spChg chg="mod">
          <ac:chgData name="Luigi Nasta" userId="b5b3296a-ea72-42d1-b86e-7d346155736a" providerId="ADAL" clId="{1B7729BD-CB21-45AF-B562-71CBFCD0C1AF}" dt="2025-12-16T08:19:52.372" v="78" actId="790"/>
          <ac:spMkLst>
            <pc:docMk/>
            <pc:sldMk cId="2594182749" sldId="357"/>
            <ac:spMk id="39" creationId="{197A01F8-F487-42B3-F222-4D6365BC0802}"/>
          </ac:spMkLst>
        </pc:spChg>
        <pc:spChg chg="mod">
          <ac:chgData name="Luigi Nasta" userId="b5b3296a-ea72-42d1-b86e-7d346155736a" providerId="ADAL" clId="{1B7729BD-CB21-45AF-B562-71CBFCD0C1AF}" dt="2025-12-16T08:19:52.372" v="78" actId="790"/>
          <ac:spMkLst>
            <pc:docMk/>
            <pc:sldMk cId="2594182749" sldId="357"/>
            <ac:spMk id="40" creationId="{341DF043-8695-663D-7042-3510A101DB22}"/>
          </ac:spMkLst>
        </pc:spChg>
        <pc:spChg chg="mod">
          <ac:chgData name="Luigi Nasta" userId="b5b3296a-ea72-42d1-b86e-7d346155736a" providerId="ADAL" clId="{1B7729BD-CB21-45AF-B562-71CBFCD0C1AF}" dt="2025-12-16T08:19:52.372" v="78" actId="790"/>
          <ac:spMkLst>
            <pc:docMk/>
            <pc:sldMk cId="2594182749" sldId="357"/>
            <ac:spMk id="42" creationId="{90E8B79B-D2F9-3AE7-6C3D-9C8EC8CD0F71}"/>
          </ac:spMkLst>
        </pc:spChg>
        <pc:spChg chg="mod">
          <ac:chgData name="Luigi Nasta" userId="b5b3296a-ea72-42d1-b86e-7d346155736a" providerId="ADAL" clId="{1B7729BD-CB21-45AF-B562-71CBFCD0C1AF}" dt="2025-12-16T08:19:52.372" v="78" actId="790"/>
          <ac:spMkLst>
            <pc:docMk/>
            <pc:sldMk cId="2594182749" sldId="357"/>
            <ac:spMk id="43" creationId="{7E67BE39-8DF3-1BE6-77CE-B61A90F5B1E2}"/>
          </ac:spMkLst>
        </pc:spChg>
      </pc:sldChg>
      <pc:sldChg chg="del">
        <pc:chgData name="Luigi Nasta" userId="b5b3296a-ea72-42d1-b86e-7d346155736a" providerId="ADAL" clId="{1B7729BD-CB21-45AF-B562-71CBFCD0C1AF}" dt="2025-12-16T06:57:50.940" v="0" actId="47"/>
        <pc:sldMkLst>
          <pc:docMk/>
          <pc:sldMk cId="0" sldId="358"/>
        </pc:sldMkLst>
      </pc:sldChg>
      <pc:sldChg chg="modSp mod">
        <pc:chgData name="Luigi Nasta" userId="b5b3296a-ea72-42d1-b86e-7d346155736a" providerId="ADAL" clId="{1B7729BD-CB21-45AF-B562-71CBFCD0C1AF}" dt="2025-12-16T08:19:52.372" v="78" actId="790"/>
        <pc:sldMkLst>
          <pc:docMk/>
          <pc:sldMk cId="0" sldId="359"/>
        </pc:sldMkLst>
        <pc:spChg chg="mod">
          <ac:chgData name="Luigi Nasta" userId="b5b3296a-ea72-42d1-b86e-7d346155736a" providerId="ADAL" clId="{1B7729BD-CB21-45AF-B562-71CBFCD0C1AF}" dt="2025-12-16T08:19:52.372" v="78" actId="790"/>
          <ac:spMkLst>
            <pc:docMk/>
            <pc:sldMk cId="0" sldId="359"/>
            <ac:spMk id="5" creationId="{00000000-0000-0000-0000-000000000000}"/>
          </ac:spMkLst>
        </pc:spChg>
        <pc:spChg chg="mod">
          <ac:chgData name="Luigi Nasta" userId="b5b3296a-ea72-42d1-b86e-7d346155736a" providerId="ADAL" clId="{1B7729BD-CB21-45AF-B562-71CBFCD0C1AF}" dt="2025-12-16T08:19:52.372" v="78" actId="790"/>
          <ac:spMkLst>
            <pc:docMk/>
            <pc:sldMk cId="0" sldId="359"/>
            <ac:spMk id="6" creationId="{00000000-0000-0000-0000-000000000000}"/>
          </ac:spMkLst>
        </pc:spChg>
        <pc:spChg chg="mod">
          <ac:chgData name="Luigi Nasta" userId="b5b3296a-ea72-42d1-b86e-7d346155736a" providerId="ADAL" clId="{1B7729BD-CB21-45AF-B562-71CBFCD0C1AF}" dt="2025-12-16T08:19:52.372" v="78" actId="790"/>
          <ac:spMkLst>
            <pc:docMk/>
            <pc:sldMk cId="0" sldId="359"/>
            <ac:spMk id="7" creationId="{00000000-0000-0000-0000-000000000000}"/>
          </ac:spMkLst>
        </pc:spChg>
        <pc:spChg chg="mod">
          <ac:chgData name="Luigi Nasta" userId="b5b3296a-ea72-42d1-b86e-7d346155736a" providerId="ADAL" clId="{1B7729BD-CB21-45AF-B562-71CBFCD0C1AF}" dt="2025-12-16T08:19:52.372" v="78" actId="790"/>
          <ac:spMkLst>
            <pc:docMk/>
            <pc:sldMk cId="0" sldId="359"/>
            <ac:spMk id="8" creationId="{00000000-0000-0000-0000-000000000000}"/>
          </ac:spMkLst>
        </pc:spChg>
        <pc:spChg chg="mod">
          <ac:chgData name="Luigi Nasta" userId="b5b3296a-ea72-42d1-b86e-7d346155736a" providerId="ADAL" clId="{1B7729BD-CB21-45AF-B562-71CBFCD0C1AF}" dt="2025-12-16T08:19:52.372" v="78" actId="790"/>
          <ac:spMkLst>
            <pc:docMk/>
            <pc:sldMk cId="0" sldId="359"/>
            <ac:spMk id="12" creationId="{00000000-0000-0000-0000-000000000000}"/>
          </ac:spMkLst>
        </pc:spChg>
        <pc:spChg chg="mod">
          <ac:chgData name="Luigi Nasta" userId="b5b3296a-ea72-42d1-b86e-7d346155736a" providerId="ADAL" clId="{1B7729BD-CB21-45AF-B562-71CBFCD0C1AF}" dt="2025-12-16T08:19:52.372" v="78" actId="790"/>
          <ac:spMkLst>
            <pc:docMk/>
            <pc:sldMk cId="0" sldId="359"/>
            <ac:spMk id="13" creationId="{00000000-0000-0000-0000-000000000000}"/>
          </ac:spMkLst>
        </pc:spChg>
        <pc:spChg chg="mod">
          <ac:chgData name="Luigi Nasta" userId="b5b3296a-ea72-42d1-b86e-7d346155736a" providerId="ADAL" clId="{1B7729BD-CB21-45AF-B562-71CBFCD0C1AF}" dt="2025-12-16T08:19:52.372" v="78" actId="790"/>
          <ac:spMkLst>
            <pc:docMk/>
            <pc:sldMk cId="0" sldId="359"/>
            <ac:spMk id="15" creationId="{00000000-0000-0000-0000-000000000000}"/>
          </ac:spMkLst>
        </pc:spChg>
        <pc:spChg chg="mod">
          <ac:chgData name="Luigi Nasta" userId="b5b3296a-ea72-42d1-b86e-7d346155736a" providerId="ADAL" clId="{1B7729BD-CB21-45AF-B562-71CBFCD0C1AF}" dt="2025-12-16T08:19:52.372" v="78" actId="790"/>
          <ac:spMkLst>
            <pc:docMk/>
            <pc:sldMk cId="0" sldId="359"/>
            <ac:spMk id="17" creationId="{00000000-0000-0000-0000-000000000000}"/>
          </ac:spMkLst>
        </pc:spChg>
        <pc:spChg chg="mod">
          <ac:chgData name="Luigi Nasta" userId="b5b3296a-ea72-42d1-b86e-7d346155736a" providerId="ADAL" clId="{1B7729BD-CB21-45AF-B562-71CBFCD0C1AF}" dt="2025-12-16T08:19:52.372" v="78" actId="790"/>
          <ac:spMkLst>
            <pc:docMk/>
            <pc:sldMk cId="0" sldId="359"/>
            <ac:spMk id="20" creationId="{00000000-0000-0000-0000-000000000000}"/>
          </ac:spMkLst>
        </pc:spChg>
        <pc:spChg chg="mod">
          <ac:chgData name="Luigi Nasta" userId="b5b3296a-ea72-42d1-b86e-7d346155736a" providerId="ADAL" clId="{1B7729BD-CB21-45AF-B562-71CBFCD0C1AF}" dt="2025-12-16T08:19:52.372" v="78" actId="790"/>
          <ac:spMkLst>
            <pc:docMk/>
            <pc:sldMk cId="0" sldId="359"/>
            <ac:spMk id="21"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360"/>
        </pc:sldMkLst>
        <pc:spChg chg="mod">
          <ac:chgData name="Luigi Nasta" userId="b5b3296a-ea72-42d1-b86e-7d346155736a" providerId="ADAL" clId="{1B7729BD-CB21-45AF-B562-71CBFCD0C1AF}" dt="2025-12-16T08:19:52.372" v="78" actId="790"/>
          <ac:spMkLst>
            <pc:docMk/>
            <pc:sldMk cId="0" sldId="360"/>
            <ac:spMk id="3" creationId="{00000000-0000-0000-0000-000000000000}"/>
          </ac:spMkLst>
        </pc:spChg>
        <pc:spChg chg="mod">
          <ac:chgData name="Luigi Nasta" userId="b5b3296a-ea72-42d1-b86e-7d346155736a" providerId="ADAL" clId="{1B7729BD-CB21-45AF-B562-71CBFCD0C1AF}" dt="2025-12-16T08:19:52.372" v="78" actId="790"/>
          <ac:spMkLst>
            <pc:docMk/>
            <pc:sldMk cId="0" sldId="360"/>
            <ac:spMk id="5" creationId="{00000000-0000-0000-0000-000000000000}"/>
          </ac:spMkLst>
        </pc:spChg>
        <pc:spChg chg="mod">
          <ac:chgData name="Luigi Nasta" userId="b5b3296a-ea72-42d1-b86e-7d346155736a" providerId="ADAL" clId="{1B7729BD-CB21-45AF-B562-71CBFCD0C1AF}" dt="2025-12-16T08:19:52.372" v="78" actId="790"/>
          <ac:spMkLst>
            <pc:docMk/>
            <pc:sldMk cId="0" sldId="360"/>
            <ac:spMk id="6" creationId="{00000000-0000-0000-0000-000000000000}"/>
          </ac:spMkLst>
        </pc:spChg>
        <pc:spChg chg="mod">
          <ac:chgData name="Luigi Nasta" userId="b5b3296a-ea72-42d1-b86e-7d346155736a" providerId="ADAL" clId="{1B7729BD-CB21-45AF-B562-71CBFCD0C1AF}" dt="2025-12-16T08:19:52.372" v="78" actId="790"/>
          <ac:spMkLst>
            <pc:docMk/>
            <pc:sldMk cId="0" sldId="360"/>
            <ac:spMk id="10" creationId="{00000000-0000-0000-0000-000000000000}"/>
          </ac:spMkLst>
        </pc:spChg>
        <pc:spChg chg="mod">
          <ac:chgData name="Luigi Nasta" userId="b5b3296a-ea72-42d1-b86e-7d346155736a" providerId="ADAL" clId="{1B7729BD-CB21-45AF-B562-71CBFCD0C1AF}" dt="2025-12-16T08:19:52.372" v="78" actId="790"/>
          <ac:spMkLst>
            <pc:docMk/>
            <pc:sldMk cId="0" sldId="360"/>
            <ac:spMk id="11" creationId="{00000000-0000-0000-0000-000000000000}"/>
          </ac:spMkLst>
        </pc:spChg>
        <pc:spChg chg="mod">
          <ac:chgData name="Luigi Nasta" userId="b5b3296a-ea72-42d1-b86e-7d346155736a" providerId="ADAL" clId="{1B7729BD-CB21-45AF-B562-71CBFCD0C1AF}" dt="2025-12-16T08:19:52.372" v="78" actId="790"/>
          <ac:spMkLst>
            <pc:docMk/>
            <pc:sldMk cId="0" sldId="360"/>
            <ac:spMk id="14" creationId="{00000000-0000-0000-0000-000000000000}"/>
          </ac:spMkLst>
        </pc:spChg>
        <pc:spChg chg="mod">
          <ac:chgData name="Luigi Nasta" userId="b5b3296a-ea72-42d1-b86e-7d346155736a" providerId="ADAL" clId="{1B7729BD-CB21-45AF-B562-71CBFCD0C1AF}" dt="2025-12-16T08:19:52.372" v="78" actId="790"/>
          <ac:spMkLst>
            <pc:docMk/>
            <pc:sldMk cId="0" sldId="360"/>
            <ac:spMk id="15" creationId="{00000000-0000-0000-0000-000000000000}"/>
          </ac:spMkLst>
        </pc:spChg>
        <pc:spChg chg="mod">
          <ac:chgData name="Luigi Nasta" userId="b5b3296a-ea72-42d1-b86e-7d346155736a" providerId="ADAL" clId="{1B7729BD-CB21-45AF-B562-71CBFCD0C1AF}" dt="2025-12-16T08:19:52.372" v="78" actId="790"/>
          <ac:spMkLst>
            <pc:docMk/>
            <pc:sldMk cId="0" sldId="360"/>
            <ac:spMk id="17" creationId="{00000000-0000-0000-0000-000000000000}"/>
          </ac:spMkLst>
        </pc:spChg>
        <pc:spChg chg="mod">
          <ac:chgData name="Luigi Nasta" userId="b5b3296a-ea72-42d1-b86e-7d346155736a" providerId="ADAL" clId="{1B7729BD-CB21-45AF-B562-71CBFCD0C1AF}" dt="2025-12-16T08:19:52.372" v="78" actId="790"/>
          <ac:spMkLst>
            <pc:docMk/>
            <pc:sldMk cId="0" sldId="360"/>
            <ac:spMk id="20" creationId="{00000000-0000-0000-0000-000000000000}"/>
          </ac:spMkLst>
        </pc:spChg>
        <pc:spChg chg="mod">
          <ac:chgData name="Luigi Nasta" userId="b5b3296a-ea72-42d1-b86e-7d346155736a" providerId="ADAL" clId="{1B7729BD-CB21-45AF-B562-71CBFCD0C1AF}" dt="2025-12-16T08:19:52.372" v="78" actId="790"/>
          <ac:spMkLst>
            <pc:docMk/>
            <pc:sldMk cId="0" sldId="360"/>
            <ac:spMk id="22"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361"/>
        </pc:sldMkLst>
        <pc:spChg chg="mod">
          <ac:chgData name="Luigi Nasta" userId="b5b3296a-ea72-42d1-b86e-7d346155736a" providerId="ADAL" clId="{1B7729BD-CB21-45AF-B562-71CBFCD0C1AF}" dt="2025-12-16T08:19:52.372" v="78" actId="790"/>
          <ac:spMkLst>
            <pc:docMk/>
            <pc:sldMk cId="0" sldId="361"/>
            <ac:spMk id="2" creationId="{00000000-0000-0000-0000-000000000000}"/>
          </ac:spMkLst>
        </pc:spChg>
        <pc:spChg chg="mod">
          <ac:chgData name="Luigi Nasta" userId="b5b3296a-ea72-42d1-b86e-7d346155736a" providerId="ADAL" clId="{1B7729BD-CB21-45AF-B562-71CBFCD0C1AF}" dt="2025-12-16T08:19:52.372" v="78" actId="790"/>
          <ac:spMkLst>
            <pc:docMk/>
            <pc:sldMk cId="0" sldId="361"/>
            <ac:spMk id="3" creationId="{00000000-0000-0000-0000-000000000000}"/>
          </ac:spMkLst>
        </pc:spChg>
        <pc:spChg chg="mod">
          <ac:chgData name="Luigi Nasta" userId="b5b3296a-ea72-42d1-b86e-7d346155736a" providerId="ADAL" clId="{1B7729BD-CB21-45AF-B562-71CBFCD0C1AF}" dt="2025-12-16T08:19:52.372" v="78" actId="790"/>
          <ac:spMkLst>
            <pc:docMk/>
            <pc:sldMk cId="0" sldId="361"/>
            <ac:spMk id="4" creationId="{00000000-0000-0000-0000-000000000000}"/>
          </ac:spMkLst>
        </pc:spChg>
        <pc:spChg chg="mod">
          <ac:chgData name="Luigi Nasta" userId="b5b3296a-ea72-42d1-b86e-7d346155736a" providerId="ADAL" clId="{1B7729BD-CB21-45AF-B562-71CBFCD0C1AF}" dt="2025-12-16T08:19:52.372" v="78" actId="790"/>
          <ac:spMkLst>
            <pc:docMk/>
            <pc:sldMk cId="0" sldId="361"/>
            <ac:spMk id="5" creationId="{00000000-0000-0000-0000-000000000000}"/>
          </ac:spMkLst>
        </pc:spChg>
        <pc:spChg chg="mod">
          <ac:chgData name="Luigi Nasta" userId="b5b3296a-ea72-42d1-b86e-7d346155736a" providerId="ADAL" clId="{1B7729BD-CB21-45AF-B562-71CBFCD0C1AF}" dt="2025-12-16T08:19:52.372" v="78" actId="790"/>
          <ac:spMkLst>
            <pc:docMk/>
            <pc:sldMk cId="0" sldId="361"/>
            <ac:spMk id="6" creationId="{00000000-0000-0000-0000-000000000000}"/>
          </ac:spMkLst>
        </pc:spChg>
        <pc:spChg chg="mod">
          <ac:chgData name="Luigi Nasta" userId="b5b3296a-ea72-42d1-b86e-7d346155736a" providerId="ADAL" clId="{1B7729BD-CB21-45AF-B562-71CBFCD0C1AF}" dt="2025-12-16T08:19:52.372" v="78" actId="790"/>
          <ac:spMkLst>
            <pc:docMk/>
            <pc:sldMk cId="0" sldId="361"/>
            <ac:spMk id="8" creationId="{00000000-0000-0000-0000-000000000000}"/>
          </ac:spMkLst>
        </pc:spChg>
        <pc:spChg chg="mod">
          <ac:chgData name="Luigi Nasta" userId="b5b3296a-ea72-42d1-b86e-7d346155736a" providerId="ADAL" clId="{1B7729BD-CB21-45AF-B562-71CBFCD0C1AF}" dt="2025-12-16T08:19:52.372" v="78" actId="790"/>
          <ac:spMkLst>
            <pc:docMk/>
            <pc:sldMk cId="0" sldId="361"/>
            <ac:spMk id="9" creationId="{00000000-0000-0000-0000-000000000000}"/>
          </ac:spMkLst>
        </pc:spChg>
        <pc:spChg chg="mod">
          <ac:chgData name="Luigi Nasta" userId="b5b3296a-ea72-42d1-b86e-7d346155736a" providerId="ADAL" clId="{1B7729BD-CB21-45AF-B562-71CBFCD0C1AF}" dt="2025-12-16T08:19:52.372" v="78" actId="790"/>
          <ac:spMkLst>
            <pc:docMk/>
            <pc:sldMk cId="0" sldId="361"/>
            <ac:spMk id="11" creationId="{00000000-0000-0000-0000-000000000000}"/>
          </ac:spMkLst>
        </pc:spChg>
        <pc:spChg chg="mod">
          <ac:chgData name="Luigi Nasta" userId="b5b3296a-ea72-42d1-b86e-7d346155736a" providerId="ADAL" clId="{1B7729BD-CB21-45AF-B562-71CBFCD0C1AF}" dt="2025-12-16T08:19:52.372" v="78" actId="790"/>
          <ac:spMkLst>
            <pc:docMk/>
            <pc:sldMk cId="0" sldId="361"/>
            <ac:spMk id="12" creationId="{00000000-0000-0000-0000-000000000000}"/>
          </ac:spMkLst>
        </pc:spChg>
        <pc:spChg chg="mod">
          <ac:chgData name="Luigi Nasta" userId="b5b3296a-ea72-42d1-b86e-7d346155736a" providerId="ADAL" clId="{1B7729BD-CB21-45AF-B562-71CBFCD0C1AF}" dt="2025-12-16T08:19:52.372" v="78" actId="790"/>
          <ac:spMkLst>
            <pc:docMk/>
            <pc:sldMk cId="0" sldId="361"/>
            <ac:spMk id="13"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362"/>
        </pc:sldMkLst>
        <pc:spChg chg="mod">
          <ac:chgData name="Luigi Nasta" userId="b5b3296a-ea72-42d1-b86e-7d346155736a" providerId="ADAL" clId="{1B7729BD-CB21-45AF-B562-71CBFCD0C1AF}" dt="2025-12-16T08:19:52.372" v="78" actId="790"/>
          <ac:spMkLst>
            <pc:docMk/>
            <pc:sldMk cId="0" sldId="362"/>
            <ac:spMk id="2" creationId="{00000000-0000-0000-0000-000000000000}"/>
          </ac:spMkLst>
        </pc:spChg>
        <pc:spChg chg="mod">
          <ac:chgData name="Luigi Nasta" userId="b5b3296a-ea72-42d1-b86e-7d346155736a" providerId="ADAL" clId="{1B7729BD-CB21-45AF-B562-71CBFCD0C1AF}" dt="2025-12-16T08:19:52.372" v="78" actId="790"/>
          <ac:spMkLst>
            <pc:docMk/>
            <pc:sldMk cId="0" sldId="362"/>
            <ac:spMk id="3" creationId="{00000000-0000-0000-0000-000000000000}"/>
          </ac:spMkLst>
        </pc:spChg>
        <pc:spChg chg="mod">
          <ac:chgData name="Luigi Nasta" userId="b5b3296a-ea72-42d1-b86e-7d346155736a" providerId="ADAL" clId="{1B7729BD-CB21-45AF-B562-71CBFCD0C1AF}" dt="2025-12-16T08:19:52.372" v="78" actId="790"/>
          <ac:spMkLst>
            <pc:docMk/>
            <pc:sldMk cId="0" sldId="362"/>
            <ac:spMk id="8" creationId="{00000000-0000-0000-0000-000000000000}"/>
          </ac:spMkLst>
        </pc:spChg>
        <pc:spChg chg="mod">
          <ac:chgData name="Luigi Nasta" userId="b5b3296a-ea72-42d1-b86e-7d346155736a" providerId="ADAL" clId="{1B7729BD-CB21-45AF-B562-71CBFCD0C1AF}" dt="2025-12-16T08:19:52.372" v="78" actId="790"/>
          <ac:spMkLst>
            <pc:docMk/>
            <pc:sldMk cId="0" sldId="362"/>
            <ac:spMk id="16" creationId="{00000000-0000-0000-0000-000000000000}"/>
          </ac:spMkLst>
        </pc:spChg>
        <pc:spChg chg="mod">
          <ac:chgData name="Luigi Nasta" userId="b5b3296a-ea72-42d1-b86e-7d346155736a" providerId="ADAL" clId="{1B7729BD-CB21-45AF-B562-71CBFCD0C1AF}" dt="2025-12-16T08:19:52.372" v="78" actId="790"/>
          <ac:spMkLst>
            <pc:docMk/>
            <pc:sldMk cId="0" sldId="362"/>
            <ac:spMk id="18" creationId="{00000000-0000-0000-0000-000000000000}"/>
          </ac:spMkLst>
        </pc:spChg>
        <pc:spChg chg="mod">
          <ac:chgData name="Luigi Nasta" userId="b5b3296a-ea72-42d1-b86e-7d346155736a" providerId="ADAL" clId="{1B7729BD-CB21-45AF-B562-71CBFCD0C1AF}" dt="2025-12-16T08:19:52.372" v="78" actId="790"/>
          <ac:spMkLst>
            <pc:docMk/>
            <pc:sldMk cId="0" sldId="362"/>
            <ac:spMk id="19" creationId="{00000000-0000-0000-0000-000000000000}"/>
          </ac:spMkLst>
        </pc:spChg>
        <pc:spChg chg="mod">
          <ac:chgData name="Luigi Nasta" userId="b5b3296a-ea72-42d1-b86e-7d346155736a" providerId="ADAL" clId="{1B7729BD-CB21-45AF-B562-71CBFCD0C1AF}" dt="2025-12-16T08:19:52.372" v="78" actId="790"/>
          <ac:spMkLst>
            <pc:docMk/>
            <pc:sldMk cId="0" sldId="362"/>
            <ac:spMk id="22" creationId="{00000000-0000-0000-0000-000000000000}"/>
          </ac:spMkLst>
        </pc:spChg>
        <pc:spChg chg="mod">
          <ac:chgData name="Luigi Nasta" userId="b5b3296a-ea72-42d1-b86e-7d346155736a" providerId="ADAL" clId="{1B7729BD-CB21-45AF-B562-71CBFCD0C1AF}" dt="2025-12-16T08:19:52.372" v="78" actId="790"/>
          <ac:spMkLst>
            <pc:docMk/>
            <pc:sldMk cId="0" sldId="362"/>
            <ac:spMk id="23" creationId="{00000000-0000-0000-0000-000000000000}"/>
          </ac:spMkLst>
        </pc:spChg>
        <pc:spChg chg="mod">
          <ac:chgData name="Luigi Nasta" userId="b5b3296a-ea72-42d1-b86e-7d346155736a" providerId="ADAL" clId="{1B7729BD-CB21-45AF-B562-71CBFCD0C1AF}" dt="2025-12-16T08:19:52.372" v="78" actId="790"/>
          <ac:spMkLst>
            <pc:docMk/>
            <pc:sldMk cId="0" sldId="362"/>
            <ac:spMk id="28" creationId="{00000000-0000-0000-0000-000000000000}"/>
          </ac:spMkLst>
        </pc:spChg>
        <pc:spChg chg="mod">
          <ac:chgData name="Luigi Nasta" userId="b5b3296a-ea72-42d1-b86e-7d346155736a" providerId="ADAL" clId="{1B7729BD-CB21-45AF-B562-71CBFCD0C1AF}" dt="2025-12-16T08:19:52.372" v="78" actId="790"/>
          <ac:spMkLst>
            <pc:docMk/>
            <pc:sldMk cId="0" sldId="362"/>
            <ac:spMk id="29" creationId="{00000000-0000-0000-0000-000000000000}"/>
          </ac:spMkLst>
        </pc:spChg>
      </pc:sldChg>
      <pc:sldChg chg="modSp mod">
        <pc:chgData name="Luigi Nasta" userId="b5b3296a-ea72-42d1-b86e-7d346155736a" providerId="ADAL" clId="{1B7729BD-CB21-45AF-B562-71CBFCD0C1AF}" dt="2025-12-16T08:19:52.372" v="78" actId="790"/>
        <pc:sldMkLst>
          <pc:docMk/>
          <pc:sldMk cId="0" sldId="363"/>
        </pc:sldMkLst>
        <pc:spChg chg="mod">
          <ac:chgData name="Luigi Nasta" userId="b5b3296a-ea72-42d1-b86e-7d346155736a" providerId="ADAL" clId="{1B7729BD-CB21-45AF-B562-71CBFCD0C1AF}" dt="2025-12-16T08:19:52.372" v="78" actId="790"/>
          <ac:spMkLst>
            <pc:docMk/>
            <pc:sldMk cId="0" sldId="363"/>
            <ac:spMk id="2" creationId="{00000000-0000-0000-0000-000000000000}"/>
          </ac:spMkLst>
        </pc:spChg>
        <pc:spChg chg="mod">
          <ac:chgData name="Luigi Nasta" userId="b5b3296a-ea72-42d1-b86e-7d346155736a" providerId="ADAL" clId="{1B7729BD-CB21-45AF-B562-71CBFCD0C1AF}" dt="2025-12-16T08:19:52.372" v="78" actId="790"/>
          <ac:spMkLst>
            <pc:docMk/>
            <pc:sldMk cId="0" sldId="363"/>
            <ac:spMk id="3" creationId="{00000000-0000-0000-0000-000000000000}"/>
          </ac:spMkLst>
        </pc:spChg>
        <pc:spChg chg="mod">
          <ac:chgData name="Luigi Nasta" userId="b5b3296a-ea72-42d1-b86e-7d346155736a" providerId="ADAL" clId="{1B7729BD-CB21-45AF-B562-71CBFCD0C1AF}" dt="2025-12-16T08:19:52.372" v="78" actId="790"/>
          <ac:spMkLst>
            <pc:docMk/>
            <pc:sldMk cId="0" sldId="363"/>
            <ac:spMk id="6" creationId="{00000000-0000-0000-0000-000000000000}"/>
          </ac:spMkLst>
        </pc:spChg>
        <pc:spChg chg="mod">
          <ac:chgData name="Luigi Nasta" userId="b5b3296a-ea72-42d1-b86e-7d346155736a" providerId="ADAL" clId="{1B7729BD-CB21-45AF-B562-71CBFCD0C1AF}" dt="2025-12-16T08:19:52.372" v="78" actId="790"/>
          <ac:spMkLst>
            <pc:docMk/>
            <pc:sldMk cId="0" sldId="363"/>
            <ac:spMk id="8" creationId="{00000000-0000-0000-0000-000000000000}"/>
          </ac:spMkLst>
        </pc:spChg>
        <pc:spChg chg="mod">
          <ac:chgData name="Luigi Nasta" userId="b5b3296a-ea72-42d1-b86e-7d346155736a" providerId="ADAL" clId="{1B7729BD-CB21-45AF-B562-71CBFCD0C1AF}" dt="2025-12-16T08:19:52.372" v="78" actId="790"/>
          <ac:spMkLst>
            <pc:docMk/>
            <pc:sldMk cId="0" sldId="363"/>
            <ac:spMk id="10" creationId="{00000000-0000-0000-0000-000000000000}"/>
          </ac:spMkLst>
        </pc:spChg>
        <pc:spChg chg="mod">
          <ac:chgData name="Luigi Nasta" userId="b5b3296a-ea72-42d1-b86e-7d346155736a" providerId="ADAL" clId="{1B7729BD-CB21-45AF-B562-71CBFCD0C1AF}" dt="2025-12-16T08:19:52.372" v="78" actId="790"/>
          <ac:spMkLst>
            <pc:docMk/>
            <pc:sldMk cId="0" sldId="363"/>
            <ac:spMk id="11" creationId="{00000000-0000-0000-0000-000000000000}"/>
          </ac:spMkLst>
        </pc:spChg>
        <pc:spChg chg="mod">
          <ac:chgData name="Luigi Nasta" userId="b5b3296a-ea72-42d1-b86e-7d346155736a" providerId="ADAL" clId="{1B7729BD-CB21-45AF-B562-71CBFCD0C1AF}" dt="2025-12-16T08:19:52.372" v="78" actId="790"/>
          <ac:spMkLst>
            <pc:docMk/>
            <pc:sldMk cId="0" sldId="363"/>
            <ac:spMk id="16" creationId="{00000000-0000-0000-0000-000000000000}"/>
          </ac:spMkLst>
        </pc:spChg>
        <pc:spChg chg="mod">
          <ac:chgData name="Luigi Nasta" userId="b5b3296a-ea72-42d1-b86e-7d346155736a" providerId="ADAL" clId="{1B7729BD-CB21-45AF-B562-71CBFCD0C1AF}" dt="2025-12-16T08:19:52.372" v="78" actId="790"/>
          <ac:spMkLst>
            <pc:docMk/>
            <pc:sldMk cId="0" sldId="363"/>
            <ac:spMk id="17" creationId="{00000000-0000-0000-0000-000000000000}"/>
          </ac:spMkLst>
        </pc:spChg>
        <pc:spChg chg="mod">
          <ac:chgData name="Luigi Nasta" userId="b5b3296a-ea72-42d1-b86e-7d346155736a" providerId="ADAL" clId="{1B7729BD-CB21-45AF-B562-71CBFCD0C1AF}" dt="2025-12-16T08:19:52.372" v="78" actId="790"/>
          <ac:spMkLst>
            <pc:docMk/>
            <pc:sldMk cId="0" sldId="363"/>
            <ac:spMk id="20" creationId="{00000000-0000-0000-0000-000000000000}"/>
          </ac:spMkLst>
        </pc:spChg>
        <pc:spChg chg="mod">
          <ac:chgData name="Luigi Nasta" userId="b5b3296a-ea72-42d1-b86e-7d346155736a" providerId="ADAL" clId="{1B7729BD-CB21-45AF-B562-71CBFCD0C1AF}" dt="2025-12-16T08:19:52.372" v="78" actId="790"/>
          <ac:spMkLst>
            <pc:docMk/>
            <pc:sldMk cId="0" sldId="363"/>
            <ac:spMk id="21" creationId="{00000000-0000-0000-0000-000000000000}"/>
          </ac:spMkLst>
        </pc:spChg>
      </pc:sldChg>
      <pc:sldChg chg="modSp mod">
        <pc:chgData name="Luigi Nasta" userId="b5b3296a-ea72-42d1-b86e-7d346155736a" providerId="ADAL" clId="{1B7729BD-CB21-45AF-B562-71CBFCD0C1AF}" dt="2025-12-16T08:19:52.372" v="78" actId="790"/>
        <pc:sldMkLst>
          <pc:docMk/>
          <pc:sldMk cId="3712410007" sldId="364"/>
        </pc:sldMkLst>
        <pc:spChg chg="mod">
          <ac:chgData name="Luigi Nasta" userId="b5b3296a-ea72-42d1-b86e-7d346155736a" providerId="ADAL" clId="{1B7729BD-CB21-45AF-B562-71CBFCD0C1AF}" dt="2025-12-16T08:19:52.372" v="78" actId="790"/>
          <ac:spMkLst>
            <pc:docMk/>
            <pc:sldMk cId="3712410007" sldId="364"/>
            <ac:spMk id="3" creationId="{510282BC-245A-8DC0-C034-A06E6693931C}"/>
          </ac:spMkLst>
        </pc:spChg>
        <pc:spChg chg="mod">
          <ac:chgData name="Luigi Nasta" userId="b5b3296a-ea72-42d1-b86e-7d346155736a" providerId="ADAL" clId="{1B7729BD-CB21-45AF-B562-71CBFCD0C1AF}" dt="2025-12-16T08:19:52.372" v="78" actId="790"/>
          <ac:spMkLst>
            <pc:docMk/>
            <pc:sldMk cId="3712410007" sldId="364"/>
            <ac:spMk id="4" creationId="{9B687938-72A0-A907-4359-C2F7A67DE9AD}"/>
          </ac:spMkLst>
        </pc:spChg>
      </pc:sldChg>
      <pc:sldChg chg="modSp mod">
        <pc:chgData name="Luigi Nasta" userId="b5b3296a-ea72-42d1-b86e-7d346155736a" providerId="ADAL" clId="{1B7729BD-CB21-45AF-B562-71CBFCD0C1AF}" dt="2025-12-16T08:19:52.372" v="78" actId="790"/>
        <pc:sldMkLst>
          <pc:docMk/>
          <pc:sldMk cId="2245411938" sldId="365"/>
        </pc:sldMkLst>
        <pc:spChg chg="mod">
          <ac:chgData name="Luigi Nasta" userId="b5b3296a-ea72-42d1-b86e-7d346155736a" providerId="ADAL" clId="{1B7729BD-CB21-45AF-B562-71CBFCD0C1AF}" dt="2025-12-16T08:19:52.372" v="78" actId="790"/>
          <ac:spMkLst>
            <pc:docMk/>
            <pc:sldMk cId="2245411938" sldId="365"/>
            <ac:spMk id="2" creationId="{BFA45B07-3CCA-10EF-1A17-4C27CD0CE452}"/>
          </ac:spMkLst>
        </pc:spChg>
      </pc:sldChg>
      <pc:sldMasterChg chg="delSldLayout">
        <pc:chgData name="Luigi Nasta" userId="b5b3296a-ea72-42d1-b86e-7d346155736a" providerId="ADAL" clId="{1B7729BD-CB21-45AF-B562-71CBFCD0C1AF}" dt="2025-12-16T06:58:08.986" v="2" actId="47"/>
        <pc:sldMasterMkLst>
          <pc:docMk/>
          <pc:sldMasterMk cId="1549252500" sldId="2147483648"/>
        </pc:sldMasterMkLst>
        <pc:sldLayoutChg chg="del">
          <pc:chgData name="Luigi Nasta" userId="b5b3296a-ea72-42d1-b86e-7d346155736a" providerId="ADAL" clId="{1B7729BD-CB21-45AF-B562-71CBFCD0C1AF}" dt="2025-12-16T06:58:08.986" v="2" actId="47"/>
          <pc:sldLayoutMkLst>
            <pc:docMk/>
            <pc:sldMasterMk cId="1549252500" sldId="2147483648"/>
            <pc:sldLayoutMk cId="1407146940" sldId="2147483697"/>
          </pc:sldLayoutMkLst>
        </pc:sldLayoutChg>
        <pc:sldLayoutChg chg="del">
          <pc:chgData name="Luigi Nasta" userId="b5b3296a-ea72-42d1-b86e-7d346155736a" providerId="ADAL" clId="{1B7729BD-CB21-45AF-B562-71CBFCD0C1AF}" dt="2025-12-16T06:58:08.986" v="2" actId="47"/>
          <pc:sldLayoutMkLst>
            <pc:docMk/>
            <pc:sldMasterMk cId="1549252500" sldId="2147483648"/>
            <pc:sldLayoutMk cId="12998040" sldId="2147483698"/>
          </pc:sldLayoutMkLst>
        </pc:sldLayoutChg>
        <pc:sldLayoutChg chg="del">
          <pc:chgData name="Luigi Nasta" userId="b5b3296a-ea72-42d1-b86e-7d346155736a" providerId="ADAL" clId="{1B7729BD-CB21-45AF-B562-71CBFCD0C1AF}" dt="2025-12-16T06:58:08.986" v="2" actId="47"/>
          <pc:sldLayoutMkLst>
            <pc:docMk/>
            <pc:sldMasterMk cId="1549252500" sldId="2147483648"/>
            <pc:sldLayoutMk cId="2279651733" sldId="2147483699"/>
          </pc:sldLayoutMkLst>
        </pc:sldLayoutChg>
        <pc:sldLayoutChg chg="del">
          <pc:chgData name="Luigi Nasta" userId="b5b3296a-ea72-42d1-b86e-7d346155736a" providerId="ADAL" clId="{1B7729BD-CB21-45AF-B562-71CBFCD0C1AF}" dt="2025-12-16T06:58:08.986" v="2" actId="47"/>
          <pc:sldLayoutMkLst>
            <pc:docMk/>
            <pc:sldMasterMk cId="1549252500" sldId="2147483648"/>
            <pc:sldLayoutMk cId="3893761226" sldId="2147483700"/>
          </pc:sldLayoutMkLst>
        </pc:sldLayoutChg>
        <pc:sldLayoutChg chg="del">
          <pc:chgData name="Luigi Nasta" userId="b5b3296a-ea72-42d1-b86e-7d346155736a" providerId="ADAL" clId="{1B7729BD-CB21-45AF-B562-71CBFCD0C1AF}" dt="2025-12-16T06:58:08.986" v="2" actId="47"/>
          <pc:sldLayoutMkLst>
            <pc:docMk/>
            <pc:sldMasterMk cId="1549252500" sldId="2147483648"/>
            <pc:sldLayoutMk cId="185600635" sldId="2147483701"/>
          </pc:sldLayoutMkLst>
        </pc:sldLayoutChg>
        <pc:sldLayoutChg chg="del">
          <pc:chgData name="Luigi Nasta" userId="b5b3296a-ea72-42d1-b86e-7d346155736a" providerId="ADAL" clId="{1B7729BD-CB21-45AF-B562-71CBFCD0C1AF}" dt="2025-12-16T06:58:08.986" v="2" actId="47"/>
          <pc:sldLayoutMkLst>
            <pc:docMk/>
            <pc:sldMasterMk cId="1549252500" sldId="2147483648"/>
            <pc:sldLayoutMk cId="1644661220" sldId="2147483702"/>
          </pc:sldLayoutMkLst>
        </pc:sldLayoutChg>
        <pc:sldLayoutChg chg="del">
          <pc:chgData name="Luigi Nasta" userId="b5b3296a-ea72-42d1-b86e-7d346155736a" providerId="ADAL" clId="{1B7729BD-CB21-45AF-B562-71CBFCD0C1AF}" dt="2025-12-16T06:58:08.986" v="2" actId="47"/>
          <pc:sldLayoutMkLst>
            <pc:docMk/>
            <pc:sldMasterMk cId="1549252500" sldId="2147483648"/>
            <pc:sldLayoutMk cId="3324344312" sldId="2147483703"/>
          </pc:sldLayoutMkLst>
        </pc:sldLayoutChg>
        <pc:sldLayoutChg chg="del">
          <pc:chgData name="Luigi Nasta" userId="b5b3296a-ea72-42d1-b86e-7d346155736a" providerId="ADAL" clId="{1B7729BD-CB21-45AF-B562-71CBFCD0C1AF}" dt="2025-12-16T06:58:08.986" v="2" actId="47"/>
          <pc:sldLayoutMkLst>
            <pc:docMk/>
            <pc:sldMasterMk cId="1549252500" sldId="2147483648"/>
            <pc:sldLayoutMk cId="3974070936" sldId="214748370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E04FC-0E64-1840-9C6A-42B85D5EA1CD}" type="datetimeFigureOut">
              <a:rPr lang="it-IT" smtClean="0"/>
              <a:t>16/12/2025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C4299-DFA9-814B-AD28-ECDE1FA0A815}" type="slidenum">
              <a:rPr lang="it-IT" smtClean="0"/>
              <a:t>‹#›</a:t>
            </a:fld>
            <a:endParaRPr lang="it-IT"/>
          </a:p>
        </p:txBody>
      </p:sp>
    </p:spTree>
    <p:extLst>
      <p:ext uri="{BB962C8B-B14F-4D97-AF65-F5344CB8AC3E}">
        <p14:creationId xmlns:p14="http://schemas.microsoft.com/office/powerpoint/2010/main" val="18818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59ECD-9D32-0963-BC51-ED8C2F0C9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C4432-FC52-2904-A87A-BC73C3F19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08DCE-5B08-7679-266A-BD9313886E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8919F1-9B7E-F01A-B017-122B6DA5B7FD}"/>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617910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DE7DB-84E1-3BB2-A8FE-8E1376567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B6150-D732-BAD4-3132-74BEB64FF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2DB36-9E4A-FB66-CF0B-9A01EFEDE3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62A0EA-9BD5-BBAE-B1E6-65B973ADED1A}"/>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3736424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3D4CC-74BA-38A1-6096-41EB45AA6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5AC37-497D-E661-6C45-CF73233DB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1F8A1-1BF4-9C86-46BC-E05C62693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24A4D9-FE7A-88D4-CC1D-72B5E5555E93}"/>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81511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11F22-EA34-EB20-795E-1D6F04EE3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A9509-FDD3-BA9C-BF25-8C38A9D0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6C1D2-9245-08DE-F383-8BA3CBD1D3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3A27BB-8AAF-6A31-6881-812052B79C04}"/>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792964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4CF8F-A141-E507-E0ED-B03C25FC0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D1F2C-EA58-46AB-1EB4-2D0015887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E9F38-A9A7-736D-D8C7-26DC4D2255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4D1727-67AE-71C8-0339-2FAFCC414746}"/>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218381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0F2C-C73B-D526-C524-3AFD8AE8C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7F263-0E21-77BC-06A9-475198B0C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AB139-E475-B76A-03EE-D853A31352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115D9E-5873-8463-7C99-467AED73CFBE}"/>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23154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7FC3-17C7-83ED-74F4-2403E88AF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311EB-5C42-2745-908F-F7ABBCBF8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46C95-6988-C21E-0CDB-F8B5E0DDB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4C5CD6-C591-EA9A-4CBB-57058E3FB685}"/>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938531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835B2-E13F-801C-BD58-E188C0918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6BDDA-D75D-9353-FD3D-1CA9C7A79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62D0F-CC67-55DD-8F58-26EF1C67AE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E7A216-21DD-2C76-509A-6D993F562E2D}"/>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873844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E1831-75A6-7EC6-F5C2-2A50A92B0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70980-6065-2182-FF0E-E9EF83CE1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98031-3ED2-BCC7-BAA6-FD8F36B3FC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98C20B-EB2B-30A2-AE2B-0A9C8DD3968F}"/>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65483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6588-9E72-ACB0-BD24-87E35976B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2D5A6-7A98-DF9C-F68C-0464DDCA16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2B88B-823D-2BEC-E770-49E7E35066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69E854-8353-9EC7-F47B-FA730E302AA2}"/>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704224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EF64-D998-65F1-A1ED-DC88185E8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65C0F-26D7-9671-D050-2CDDB5387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D9A8D-B4BC-5ECC-9A66-E4467191EC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AAF05A-5834-E786-A870-D391178DA832}"/>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4277816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E8E3F-EBD9-3DA7-6A13-BC0DE31C6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2DA2B-FECF-73FD-42A3-ED1E76268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D974F-31CF-9625-1947-D3E8AE535B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873085-C351-3E02-63D8-E12CF1D6F79F}"/>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651515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9F69F-16AB-C0AC-AC71-498DBF58C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85932-C520-EC28-698E-B9CF48D08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48B81-B03E-A4B7-B619-6649A2E138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1AE649-B43D-B698-8E96-5E87D4D1BA33}"/>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385357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testo - Bianca">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8276201-F128-4A9F-9C00-B3F93A5B939B}"/>
              </a:ext>
            </a:extLst>
          </p:cNvPr>
          <p:cNvPicPr>
            <a:picLocks noChangeAspect="1"/>
          </p:cNvPicPr>
          <p:nvPr userDrawn="1"/>
        </p:nvPicPr>
        <p:blipFill>
          <a:blip r:embed="rId2"/>
          <a:stretch>
            <a:fillRect/>
          </a:stretch>
        </p:blipFill>
        <p:spPr>
          <a:xfrm>
            <a:off x="10688443" y="5758101"/>
            <a:ext cx="1078939" cy="887128"/>
          </a:xfrm>
          <a:prstGeom prst="rect">
            <a:avLst/>
          </a:prstGeom>
        </p:spPr>
      </p:pic>
      <p:sp>
        <p:nvSpPr>
          <p:cNvPr id="2" name="Titolo 1">
            <a:extLst>
              <a:ext uri="{FF2B5EF4-FFF2-40B4-BE49-F238E27FC236}">
                <a16:creationId xmlns:a16="http://schemas.microsoft.com/office/drawing/2014/main" id="{53BB0A04-BBE7-D343-BF4A-4CC426B845C4}"/>
              </a:ext>
            </a:extLst>
          </p:cNvPr>
          <p:cNvSpPr>
            <a:spLocks noGrp="1"/>
          </p:cNvSpPr>
          <p:nvPr>
            <p:ph type="ctrTitle"/>
          </p:nvPr>
        </p:nvSpPr>
        <p:spPr>
          <a:xfrm>
            <a:off x="506353" y="2548208"/>
            <a:ext cx="11189995" cy="547200"/>
          </a:xfrm>
        </p:spPr>
        <p:txBody>
          <a:bodyPr lIns="0" tIns="0" rIns="0" bIns="0" anchor="t" anchorCtr="0">
            <a:sp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E0679AF4-40BB-0349-820B-505BF6BB121D}"/>
              </a:ext>
            </a:extLst>
          </p:cNvPr>
          <p:cNvSpPr>
            <a:spLocks noGrp="1"/>
          </p:cNvSpPr>
          <p:nvPr>
            <p:ph type="subTitle" idx="1"/>
          </p:nvPr>
        </p:nvSpPr>
        <p:spPr>
          <a:xfrm>
            <a:off x="498261" y="3119075"/>
            <a:ext cx="11189994" cy="619850"/>
          </a:xfrm>
        </p:spPr>
        <p:txBody>
          <a:bodyPr lIns="0" tIns="0" rIns="0" bIns="0" anchor="t">
            <a:spAutoFit/>
          </a:bodyPr>
          <a:lstStyle>
            <a:lvl1pPr marL="0" indent="0" algn="l">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B71A5510-EE32-3446-8828-82083C2039E6}"/>
              </a:ext>
            </a:extLst>
          </p:cNvPr>
          <p:cNvSpPr>
            <a:spLocks noGrp="1"/>
          </p:cNvSpPr>
          <p:nvPr>
            <p:ph type="dt" sz="half" idx="10"/>
          </p:nvPr>
        </p:nvSpPr>
        <p:spPr>
          <a:xfrm>
            <a:off x="522271" y="6019655"/>
            <a:ext cx="2104551" cy="547200"/>
          </a:xfrm>
          <a:prstGeom prst="rect">
            <a:avLst/>
          </a:prstGeom>
        </p:spPr>
        <p:txBody>
          <a:bodyPr lIns="0" tIns="0" rIns="0" bIns="0" anchor="b"/>
          <a:lstStyle>
            <a:lvl1pPr algn="l">
              <a:defRPr sz="2200" b="1" i="0">
                <a:solidFill>
                  <a:srgbClr val="003A70"/>
                </a:solidFill>
                <a:latin typeface="Luiss Sans" pitchFamily="2" charset="0"/>
              </a:defRPr>
            </a:lvl1pPr>
          </a:lstStyle>
          <a:p>
            <a:fld id="{90A97C65-1B54-DB47-A604-7DF0E350DE20}" type="datetime4">
              <a:rPr lang="it-IT" smtClean="0"/>
              <a:pPr/>
              <a:t>16 dicembre 2025</a:t>
            </a:fld>
            <a:endParaRPr lang="it-IT" dirty="0"/>
          </a:p>
        </p:txBody>
      </p:sp>
      <p:pic>
        <p:nvPicPr>
          <p:cNvPr id="33" name="Immagine 32">
            <a:extLst>
              <a:ext uri="{FF2B5EF4-FFF2-40B4-BE49-F238E27FC236}">
                <a16:creationId xmlns:a16="http://schemas.microsoft.com/office/drawing/2014/main" id="{5A46FEDB-F263-2844-BBB8-16B9F5DF9874}"/>
              </a:ext>
            </a:extLst>
          </p:cNvPr>
          <p:cNvPicPr>
            <a:picLocks noChangeAspect="1"/>
          </p:cNvPicPr>
          <p:nvPr userDrawn="1"/>
        </p:nvPicPr>
        <p:blipFill>
          <a:blip r:embed="rId3"/>
          <a:stretch>
            <a:fillRect/>
          </a:stretch>
        </p:blipFill>
        <p:spPr>
          <a:xfrm>
            <a:off x="530086" y="564745"/>
            <a:ext cx="1229574" cy="956079"/>
          </a:xfrm>
          <a:prstGeom prst="rect">
            <a:avLst/>
          </a:prstGeom>
        </p:spPr>
      </p:pic>
      <p:cxnSp>
        <p:nvCxnSpPr>
          <p:cNvPr id="8" name="Connettore diritto 7">
            <a:extLst>
              <a:ext uri="{FF2B5EF4-FFF2-40B4-BE49-F238E27FC236}">
                <a16:creationId xmlns:a16="http://schemas.microsoft.com/office/drawing/2014/main" id="{7859482A-52FE-2A21-EFE1-528385057DE8}"/>
              </a:ext>
            </a:extLst>
          </p:cNvPr>
          <p:cNvCxnSpPr>
            <a:cxnSpLocks/>
          </p:cNvCxnSpPr>
          <p:nvPr userDrawn="1"/>
        </p:nvCxnSpPr>
        <p:spPr>
          <a:xfrm>
            <a:off x="2626822" y="6464968"/>
            <a:ext cx="4563687"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0" name="Immagine 9" descr="Immagine che contiene nero, oscurità&#10;&#10;Descrizione generata automaticamente">
            <a:extLst>
              <a:ext uri="{FF2B5EF4-FFF2-40B4-BE49-F238E27FC236}">
                <a16:creationId xmlns:a16="http://schemas.microsoft.com/office/drawing/2014/main" id="{7A638EEE-0263-6BB1-D59F-226A5BAC96DF}"/>
              </a:ext>
            </a:extLst>
          </p:cNvPr>
          <p:cNvPicPr>
            <a:picLocks noChangeAspect="1"/>
          </p:cNvPicPr>
          <p:nvPr userDrawn="1"/>
        </p:nvPicPr>
        <p:blipFill>
          <a:blip r:embed="rId4"/>
          <a:stretch>
            <a:fillRect/>
          </a:stretch>
        </p:blipFill>
        <p:spPr>
          <a:xfrm>
            <a:off x="9291556" y="6166663"/>
            <a:ext cx="1044329" cy="314931"/>
          </a:xfrm>
          <a:prstGeom prst="rect">
            <a:avLst/>
          </a:prstGeom>
        </p:spPr>
      </p:pic>
      <p:pic>
        <p:nvPicPr>
          <p:cNvPr id="12" name="Immagine 11" descr="Immagine che contiene Elementi grafici, grafica, Carattere, Policromia&#10;&#10;Descrizione generata automaticamente">
            <a:extLst>
              <a:ext uri="{FF2B5EF4-FFF2-40B4-BE49-F238E27FC236}">
                <a16:creationId xmlns:a16="http://schemas.microsoft.com/office/drawing/2014/main" id="{A0EDED1E-FD81-2BB5-9FD4-1EC3F5B63FD4}"/>
              </a:ext>
            </a:extLst>
          </p:cNvPr>
          <p:cNvPicPr>
            <a:picLocks noChangeAspect="1"/>
          </p:cNvPicPr>
          <p:nvPr userDrawn="1"/>
        </p:nvPicPr>
        <p:blipFill>
          <a:blip r:embed="rId5"/>
          <a:stretch>
            <a:fillRect/>
          </a:stretch>
        </p:blipFill>
        <p:spPr>
          <a:xfrm>
            <a:off x="7502275" y="6061233"/>
            <a:ext cx="1245514" cy="420361"/>
          </a:xfrm>
          <a:prstGeom prst="rect">
            <a:avLst/>
          </a:prstGeom>
        </p:spPr>
      </p:pic>
    </p:spTree>
    <p:extLst>
      <p:ext uri="{BB962C8B-B14F-4D97-AF65-F5344CB8AC3E}">
        <p14:creationId xmlns:p14="http://schemas.microsoft.com/office/powerpoint/2010/main" val="2608855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864" userDrawn="1">
          <p15:clr>
            <a:srgbClr val="FBAE40"/>
          </p15:clr>
        </p15:guide>
        <p15:guide id="5" orient="horz" pos="3517" userDrawn="1">
          <p15:clr>
            <a:srgbClr val="FBAE40"/>
          </p15:clr>
        </p15:guide>
        <p15:guide id="7" orient="horz" pos="2742" userDrawn="1">
          <p15:clr>
            <a:srgbClr val="FBAE40"/>
          </p15:clr>
        </p15:guide>
        <p15:guide id="8" orient="horz" pos="1091" userDrawn="1">
          <p15:clr>
            <a:srgbClr val="FBAE40"/>
          </p15:clr>
        </p15:guide>
        <p15:guide id="10" pos="5011" userDrawn="1">
          <p15:clr>
            <a:srgbClr val="FBAE40"/>
          </p15:clr>
        </p15:guide>
        <p15:guide id="11" pos="467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Slide inter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522AE-B4DE-BE46-8DCD-711FCF7BB205}"/>
              </a:ext>
            </a:extLst>
          </p:cNvPr>
          <p:cNvSpPr>
            <a:spLocks noGrp="1"/>
          </p:cNvSpPr>
          <p:nvPr>
            <p:ph type="title" hasCustomPrompt="1"/>
          </p:nvPr>
        </p:nvSpPr>
        <p:spPr/>
        <p:txBody>
          <a:bodyPr/>
          <a:lstStyle>
            <a:lvl1pPr>
              <a:defRPr>
                <a:latin typeface="Luiss Sans" pitchFamily="2" charset="0"/>
              </a:defRPr>
            </a:lvl1pPr>
          </a:lstStyle>
          <a:p>
            <a:r>
              <a:rPr lang="it-IT" dirty="0"/>
              <a:t>Fare clic per modificare lo stile del titolo dello schema</a:t>
            </a:r>
            <a:br>
              <a:rPr lang="it-IT" dirty="0"/>
            </a:br>
            <a:endParaRPr lang="it-IT" dirty="0"/>
          </a:p>
        </p:txBody>
      </p:sp>
      <p:sp>
        <p:nvSpPr>
          <p:cNvPr id="3" name="Segnaposto contenuto 2">
            <a:extLst>
              <a:ext uri="{FF2B5EF4-FFF2-40B4-BE49-F238E27FC236}">
                <a16:creationId xmlns:a16="http://schemas.microsoft.com/office/drawing/2014/main" id="{032322D5-CD07-334E-AC52-C62261E6AA20}"/>
              </a:ext>
            </a:extLst>
          </p:cNvPr>
          <p:cNvSpPr>
            <a:spLocks noGrp="1"/>
          </p:cNvSpPr>
          <p:nvPr>
            <p:ph idx="1"/>
          </p:nvPr>
        </p:nvSpPr>
        <p:spPr>
          <a:xfrm>
            <a:off x="419100" y="1536970"/>
            <a:ext cx="11222038" cy="4339955"/>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pic>
        <p:nvPicPr>
          <p:cNvPr id="9" name="Immagine 8">
            <a:extLst>
              <a:ext uri="{FF2B5EF4-FFF2-40B4-BE49-F238E27FC236}">
                <a16:creationId xmlns:a16="http://schemas.microsoft.com/office/drawing/2014/main" id="{F31E475A-0092-7F08-7E00-19ECA618F7C8}"/>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13" name="Connettore diritto 12">
            <a:extLst>
              <a:ext uri="{FF2B5EF4-FFF2-40B4-BE49-F238E27FC236}">
                <a16:creationId xmlns:a16="http://schemas.microsoft.com/office/drawing/2014/main" id="{0A51B38A-0AEC-0B2C-19CD-6D96D0604929}"/>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id="{ACCF4777-9995-2858-1BC5-B9BA8E06028A}"/>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15" name="Immagine 14" descr="Immagine che contiene Elementi grafici, grafica, Carattere, Policromia&#10;&#10;Descrizione generata automaticamente">
            <a:extLst>
              <a:ext uri="{FF2B5EF4-FFF2-40B4-BE49-F238E27FC236}">
                <a16:creationId xmlns:a16="http://schemas.microsoft.com/office/drawing/2014/main" id="{09F9D5D5-3F95-7450-D1C2-3ED43973AA96}"/>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16" name="Immagine 15" descr="Immagine che contiene nero, oscurità&#10;&#10;Descrizione generata automaticamente">
            <a:extLst>
              <a:ext uri="{FF2B5EF4-FFF2-40B4-BE49-F238E27FC236}">
                <a16:creationId xmlns:a16="http://schemas.microsoft.com/office/drawing/2014/main" id="{B4ED8F47-2863-EE27-B076-661F1F0E5D97}"/>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29517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Slide interna a 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CF852A-D30A-CC4D-BB28-885647985C0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A87984D-29CE-3442-8C11-C7B68CA421BA}"/>
              </a:ext>
            </a:extLst>
          </p:cNvPr>
          <p:cNvSpPr>
            <a:spLocks noGrp="1"/>
          </p:cNvSpPr>
          <p:nvPr>
            <p:ph sz="half" idx="1"/>
          </p:nvPr>
        </p:nvSpPr>
        <p:spPr>
          <a:xfrm>
            <a:off x="419099" y="1528003"/>
            <a:ext cx="5359131" cy="4351338"/>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6020D039-24D7-3D4C-AC12-8A561B0819C2}"/>
              </a:ext>
            </a:extLst>
          </p:cNvPr>
          <p:cNvSpPr>
            <a:spLocks noGrp="1"/>
          </p:cNvSpPr>
          <p:nvPr>
            <p:ph sz="half" idx="2"/>
          </p:nvPr>
        </p:nvSpPr>
        <p:spPr>
          <a:xfrm>
            <a:off x="6030118" y="1534556"/>
            <a:ext cx="5611019" cy="4351338"/>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a:t>Modifica gli stili del testo dello schema
Secondo livello
Terzo livello
Quarto livello
Quinto livello</a:t>
            </a:r>
          </a:p>
        </p:txBody>
      </p:sp>
      <p:pic>
        <p:nvPicPr>
          <p:cNvPr id="11" name="Immagine 10">
            <a:extLst>
              <a:ext uri="{FF2B5EF4-FFF2-40B4-BE49-F238E27FC236}">
                <a16:creationId xmlns:a16="http://schemas.microsoft.com/office/drawing/2014/main" id="{FAF398B1-DA12-7179-FFEA-6E404F847FE6}"/>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14" name="Connettore diritto 13">
            <a:extLst>
              <a:ext uri="{FF2B5EF4-FFF2-40B4-BE49-F238E27FC236}">
                <a16:creationId xmlns:a16="http://schemas.microsoft.com/office/drawing/2014/main" id="{89723E52-50DE-03B8-3CB9-7410395FFA57}"/>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id="{3A5A5D52-D8C4-EDD8-5E01-F4B84B117137}"/>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16" name="Immagine 15" descr="Immagine che contiene Elementi grafici, grafica, Carattere, Policromia&#10;&#10;Descrizione generata automaticamente">
            <a:extLst>
              <a:ext uri="{FF2B5EF4-FFF2-40B4-BE49-F238E27FC236}">
                <a16:creationId xmlns:a16="http://schemas.microsoft.com/office/drawing/2014/main" id="{E6DFF73E-D448-89A0-A5E9-852F22FE27A7}"/>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17" name="Immagine 16" descr="Immagine che contiene nero, oscurità&#10;&#10;Descrizione generata automaticamente">
            <a:extLst>
              <a:ext uri="{FF2B5EF4-FFF2-40B4-BE49-F238E27FC236}">
                <a16:creationId xmlns:a16="http://schemas.microsoft.com/office/drawing/2014/main" id="{3845B0E6-05A4-F73A-6F48-E427E29AA4E9}"/>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332638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interna Bianca">
    <p:bg>
      <p:bgRef idx="1001">
        <a:schemeClr val="bg1"/>
      </p:bgRef>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522AE-B4DE-BE46-8DCD-711FCF7BB205}"/>
              </a:ext>
            </a:extLst>
          </p:cNvPr>
          <p:cNvSpPr>
            <a:spLocks noGrp="1"/>
          </p:cNvSpPr>
          <p:nvPr>
            <p:ph type="title"/>
          </p:nvPr>
        </p:nvSpPr>
        <p:spPr/>
        <p:txBody>
          <a:bodyPr/>
          <a:lstStyle>
            <a:lvl1pPr>
              <a:defRPr sz="2600" b="0">
                <a:solidFill>
                  <a:srgbClr val="003A70"/>
                </a:solidFill>
                <a:latin typeface="Luiss Sans" pitchFamily="2" charset="0"/>
              </a:defRPr>
            </a:lvl1pPr>
          </a:lstStyle>
          <a:p>
            <a:r>
              <a:rPr lang="it-IT" dirty="0"/>
              <a:t>Fare clic per modificare lo stile del titolo dello schema</a:t>
            </a:r>
          </a:p>
        </p:txBody>
      </p:sp>
      <p:sp>
        <p:nvSpPr>
          <p:cNvPr id="5" name="Segnaposto piè di pagina 4">
            <a:extLst>
              <a:ext uri="{FF2B5EF4-FFF2-40B4-BE49-F238E27FC236}">
                <a16:creationId xmlns:a16="http://schemas.microsoft.com/office/drawing/2014/main" id="{E4602E30-BCD6-B540-9A70-A2109E6F85DD}"/>
              </a:ext>
            </a:extLst>
          </p:cNvPr>
          <p:cNvSpPr>
            <a:spLocks noGrp="1"/>
          </p:cNvSpPr>
          <p:nvPr>
            <p:ph type="ftr" sz="quarter" idx="11"/>
          </p:nvPr>
        </p:nvSpPr>
        <p:spPr>
          <a:xfrm>
            <a:off x="2877671" y="6224587"/>
            <a:ext cx="7853081" cy="365125"/>
          </a:xfrm>
        </p:spPr>
        <p:txBody>
          <a:bodyPr/>
          <a:lstStyle>
            <a:lvl1pPr>
              <a:defRPr>
                <a:solidFill>
                  <a:srgbClr val="003A70"/>
                </a:solidFill>
                <a:latin typeface="Luiss Sans" pitchFamily="2" charset="0"/>
              </a:defRPr>
            </a:lvl1pPr>
          </a:lstStyle>
          <a:p>
            <a:r>
              <a:rPr lang="it-IT"/>
              <a:t>Titolo della Presentazione/Sezione</a:t>
            </a:r>
          </a:p>
        </p:txBody>
      </p:sp>
      <p:sp>
        <p:nvSpPr>
          <p:cNvPr id="6" name="Segnaposto numero diapositiva 5">
            <a:extLst>
              <a:ext uri="{FF2B5EF4-FFF2-40B4-BE49-F238E27FC236}">
                <a16:creationId xmlns:a16="http://schemas.microsoft.com/office/drawing/2014/main" id="{5A169FEF-6CA0-6C4F-867F-1AC8C991C2FE}"/>
              </a:ext>
            </a:extLst>
          </p:cNvPr>
          <p:cNvSpPr>
            <a:spLocks noGrp="1"/>
          </p:cNvSpPr>
          <p:nvPr>
            <p:ph type="sldNum" sz="quarter" idx="12"/>
          </p:nvPr>
        </p:nvSpPr>
        <p:spPr>
          <a:xfrm>
            <a:off x="10896600" y="6224587"/>
            <a:ext cx="858838" cy="365125"/>
          </a:xfrm>
        </p:spPr>
        <p:txBody>
          <a:bodyPr/>
          <a:lstStyle>
            <a:lvl1pPr>
              <a:defRPr>
                <a:solidFill>
                  <a:srgbClr val="003A70"/>
                </a:solidFill>
                <a:latin typeface="Luiss Sans" pitchFamily="2" charset="0"/>
              </a:defRPr>
            </a:lvl1pPr>
          </a:lstStyle>
          <a:p>
            <a:fld id="{DD589A36-170F-7348-BCDB-23CF9D860473}" type="slidenum">
              <a:rPr lang="it-IT" smtClean="0"/>
              <a:pPr/>
              <a:t>‹#›</a:t>
            </a:fld>
            <a:endParaRPr lang="it-IT"/>
          </a:p>
        </p:txBody>
      </p:sp>
      <p:pic>
        <p:nvPicPr>
          <p:cNvPr id="9" name="Immagine 8">
            <a:extLst>
              <a:ext uri="{FF2B5EF4-FFF2-40B4-BE49-F238E27FC236}">
                <a16:creationId xmlns:a16="http://schemas.microsoft.com/office/drawing/2014/main" id="{B5998D15-64BF-DF41-865D-5D64791718E1}"/>
              </a:ext>
            </a:extLst>
          </p:cNvPr>
          <p:cNvPicPr>
            <a:picLocks noChangeAspect="1"/>
          </p:cNvPicPr>
          <p:nvPr userDrawn="1"/>
        </p:nvPicPr>
        <p:blipFill>
          <a:blip r:embed="rId2"/>
          <a:stretch>
            <a:fillRect/>
          </a:stretch>
        </p:blipFill>
        <p:spPr>
          <a:xfrm>
            <a:off x="539416" y="6115911"/>
            <a:ext cx="609334" cy="473800"/>
          </a:xfrm>
          <a:prstGeom prst="rect">
            <a:avLst/>
          </a:prstGeom>
        </p:spPr>
      </p:pic>
      <p:sp>
        <p:nvSpPr>
          <p:cNvPr id="11" name="Segnaposto contenuto 2">
            <a:extLst>
              <a:ext uri="{FF2B5EF4-FFF2-40B4-BE49-F238E27FC236}">
                <a16:creationId xmlns:a16="http://schemas.microsoft.com/office/drawing/2014/main" id="{DE7C73DA-A547-588D-9768-3482221EA1FE}"/>
              </a:ext>
            </a:extLst>
          </p:cNvPr>
          <p:cNvSpPr>
            <a:spLocks noGrp="1"/>
          </p:cNvSpPr>
          <p:nvPr>
            <p:ph idx="1"/>
          </p:nvPr>
        </p:nvSpPr>
        <p:spPr>
          <a:xfrm>
            <a:off x="419100" y="1536970"/>
            <a:ext cx="11222038" cy="4339955"/>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pic>
        <p:nvPicPr>
          <p:cNvPr id="8" name="Immagine 7">
            <a:extLst>
              <a:ext uri="{FF2B5EF4-FFF2-40B4-BE49-F238E27FC236}">
                <a16:creationId xmlns:a16="http://schemas.microsoft.com/office/drawing/2014/main" id="{F4EFA13C-C430-1A5F-E340-780F94470079}"/>
              </a:ext>
            </a:extLst>
          </p:cNvPr>
          <p:cNvPicPr>
            <a:picLocks noChangeAspect="1"/>
          </p:cNvPicPr>
          <p:nvPr userDrawn="1"/>
        </p:nvPicPr>
        <p:blipFill>
          <a:blip r:embed="rId3"/>
          <a:stretch>
            <a:fillRect/>
          </a:stretch>
        </p:blipFill>
        <p:spPr>
          <a:xfrm>
            <a:off x="419100" y="6115911"/>
            <a:ext cx="609335" cy="473800"/>
          </a:xfrm>
          <a:prstGeom prst="rect">
            <a:avLst/>
          </a:prstGeom>
        </p:spPr>
      </p:pic>
    </p:spTree>
    <p:extLst>
      <p:ext uri="{BB962C8B-B14F-4D97-AF65-F5344CB8AC3E}">
        <p14:creationId xmlns:p14="http://schemas.microsoft.com/office/powerpoint/2010/main" val="240358458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interna Blu">
    <p:bg>
      <p:bgPr>
        <a:solidFill>
          <a:srgbClr val="003A7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522AE-B4DE-BE46-8DCD-711FCF7BB205}"/>
              </a:ext>
            </a:extLst>
          </p:cNvPr>
          <p:cNvSpPr>
            <a:spLocks noGrp="1"/>
          </p:cNvSpPr>
          <p:nvPr>
            <p:ph type="title"/>
          </p:nvPr>
        </p:nvSpPr>
        <p:spPr/>
        <p:txBody>
          <a:bodyPr/>
          <a:lstStyle>
            <a:lvl1pPr>
              <a:defRPr sz="2600" b="0">
                <a:solidFill>
                  <a:schemeClr val="bg1"/>
                </a:solidFill>
                <a:latin typeface="Luiss Sans" pitchFamily="2" charset="0"/>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032322D5-CD07-334E-AC52-C62261E6AA20}"/>
              </a:ext>
            </a:extLst>
          </p:cNvPr>
          <p:cNvSpPr>
            <a:spLocks noGrp="1"/>
          </p:cNvSpPr>
          <p:nvPr>
            <p:ph idx="1"/>
          </p:nvPr>
        </p:nvSpPr>
        <p:spPr>
          <a:xfrm>
            <a:off x="419100" y="1536971"/>
            <a:ext cx="11222038" cy="4214874"/>
          </a:xfrm>
        </p:spPr>
        <p:txBody>
          <a:bodyPr>
            <a:normAutofit/>
          </a:bodyPr>
          <a:lstStyle>
            <a:lvl1pPr>
              <a:lnSpc>
                <a:spcPct val="100000"/>
              </a:lnSpc>
              <a:defRPr sz="3200">
                <a:solidFill>
                  <a:schemeClr val="bg1"/>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sp>
        <p:nvSpPr>
          <p:cNvPr id="5" name="Segnaposto piè di pagina 4">
            <a:extLst>
              <a:ext uri="{FF2B5EF4-FFF2-40B4-BE49-F238E27FC236}">
                <a16:creationId xmlns:a16="http://schemas.microsoft.com/office/drawing/2014/main" id="{E4602E30-BCD6-B540-9A70-A2109E6F85DD}"/>
              </a:ext>
            </a:extLst>
          </p:cNvPr>
          <p:cNvSpPr>
            <a:spLocks noGrp="1"/>
          </p:cNvSpPr>
          <p:nvPr>
            <p:ph type="ftr" sz="quarter" idx="11"/>
          </p:nvPr>
        </p:nvSpPr>
        <p:spPr>
          <a:xfrm>
            <a:off x="2877671" y="6224587"/>
            <a:ext cx="7853081" cy="365125"/>
          </a:xfrm>
        </p:spPr>
        <p:txBody>
          <a:bodyPr/>
          <a:lstStyle>
            <a:lvl1pPr>
              <a:defRPr>
                <a:solidFill>
                  <a:schemeClr val="bg1"/>
                </a:solidFill>
                <a:latin typeface="Luiss Sans" pitchFamily="2" charset="0"/>
              </a:defRPr>
            </a:lvl1pPr>
          </a:lstStyle>
          <a:p>
            <a:r>
              <a:rPr lang="it-IT"/>
              <a:t>Titolo della Presentazione/Sezione</a:t>
            </a:r>
          </a:p>
        </p:txBody>
      </p:sp>
      <p:sp>
        <p:nvSpPr>
          <p:cNvPr id="6" name="Segnaposto numero diapositiva 5">
            <a:extLst>
              <a:ext uri="{FF2B5EF4-FFF2-40B4-BE49-F238E27FC236}">
                <a16:creationId xmlns:a16="http://schemas.microsoft.com/office/drawing/2014/main" id="{5A169FEF-6CA0-6C4F-867F-1AC8C991C2FE}"/>
              </a:ext>
            </a:extLst>
          </p:cNvPr>
          <p:cNvSpPr>
            <a:spLocks noGrp="1"/>
          </p:cNvSpPr>
          <p:nvPr>
            <p:ph type="sldNum" sz="quarter" idx="12"/>
          </p:nvPr>
        </p:nvSpPr>
        <p:spPr>
          <a:xfrm>
            <a:off x="10896600" y="6224587"/>
            <a:ext cx="858838" cy="365125"/>
          </a:xfrm>
        </p:spPr>
        <p:txBody>
          <a:bodyPr/>
          <a:lstStyle>
            <a:lvl1pPr>
              <a:defRPr>
                <a:solidFill>
                  <a:schemeClr val="bg1"/>
                </a:solidFill>
                <a:latin typeface="Luiss Sans" pitchFamily="2" charset="0"/>
              </a:defRPr>
            </a:lvl1pPr>
          </a:lstStyle>
          <a:p>
            <a:fld id="{DD589A36-170F-7348-BCDB-23CF9D860473}" type="slidenum">
              <a:rPr lang="it-IT" smtClean="0"/>
              <a:pPr/>
              <a:t>‹#›</a:t>
            </a:fld>
            <a:endParaRPr lang="it-IT"/>
          </a:p>
        </p:txBody>
      </p:sp>
      <p:pic>
        <p:nvPicPr>
          <p:cNvPr id="9" name="Immagine 8">
            <a:extLst>
              <a:ext uri="{FF2B5EF4-FFF2-40B4-BE49-F238E27FC236}">
                <a16:creationId xmlns:a16="http://schemas.microsoft.com/office/drawing/2014/main" id="{B5998D15-64BF-DF41-865D-5D64791718E1}"/>
              </a:ext>
            </a:extLst>
          </p:cNvPr>
          <p:cNvPicPr>
            <a:picLocks noChangeAspect="1"/>
          </p:cNvPicPr>
          <p:nvPr userDrawn="1"/>
        </p:nvPicPr>
        <p:blipFill>
          <a:blip r:embed="rId2"/>
          <a:stretch>
            <a:fillRect/>
          </a:stretch>
        </p:blipFill>
        <p:spPr>
          <a:xfrm>
            <a:off x="436562" y="6115911"/>
            <a:ext cx="609334" cy="473800"/>
          </a:xfrm>
          <a:prstGeom prst="rect">
            <a:avLst/>
          </a:prstGeom>
        </p:spPr>
      </p:pic>
    </p:spTree>
    <p:extLst>
      <p:ext uri="{BB962C8B-B14F-4D97-AF65-F5344CB8AC3E}">
        <p14:creationId xmlns:p14="http://schemas.microsoft.com/office/powerpoint/2010/main" val="2496176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ngraziamen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B0A04-BBE7-D343-BF4A-4CC426B845C4}"/>
              </a:ext>
            </a:extLst>
          </p:cNvPr>
          <p:cNvSpPr>
            <a:spLocks noGrp="1"/>
          </p:cNvSpPr>
          <p:nvPr>
            <p:ph type="ctrTitle"/>
          </p:nvPr>
        </p:nvSpPr>
        <p:spPr>
          <a:xfrm>
            <a:off x="506353" y="2946626"/>
            <a:ext cx="11189995" cy="547200"/>
          </a:xfrm>
        </p:spPr>
        <p:txBody>
          <a:bodyPr lIns="0" tIns="0" rIns="0" bIns="0" anchor="t" anchorCtr="0">
            <a:spAutoFit/>
          </a:bodyPr>
          <a:lstStyle>
            <a:lvl1pPr algn="l">
              <a:defRPr sz="3800" b="0" i="0">
                <a:solidFill>
                  <a:srgbClr val="003A70"/>
                </a:solidFill>
                <a:latin typeface="Luiss Sans" pitchFamily="2" charset="0"/>
              </a:defRPr>
            </a:lvl1pPr>
          </a:lstStyle>
          <a:p>
            <a:endParaRPr lang="it-IT" dirty="0"/>
          </a:p>
        </p:txBody>
      </p:sp>
      <p:pic>
        <p:nvPicPr>
          <p:cNvPr id="8" name="Immagine 7">
            <a:extLst>
              <a:ext uri="{FF2B5EF4-FFF2-40B4-BE49-F238E27FC236}">
                <a16:creationId xmlns:a16="http://schemas.microsoft.com/office/drawing/2014/main" id="{ACDCAE34-9B0B-7846-B12B-0C530751E1A8}"/>
              </a:ext>
            </a:extLst>
          </p:cNvPr>
          <p:cNvPicPr>
            <a:picLocks noChangeAspect="1"/>
          </p:cNvPicPr>
          <p:nvPr userDrawn="1"/>
        </p:nvPicPr>
        <p:blipFill>
          <a:blip r:embed="rId2"/>
          <a:stretch>
            <a:fillRect/>
          </a:stretch>
        </p:blipFill>
        <p:spPr>
          <a:xfrm>
            <a:off x="530086" y="5306079"/>
            <a:ext cx="1229574" cy="956079"/>
          </a:xfrm>
          <a:prstGeom prst="rect">
            <a:avLst/>
          </a:prstGeom>
        </p:spPr>
      </p:pic>
      <p:pic>
        <p:nvPicPr>
          <p:cNvPr id="6" name="Immagine 5">
            <a:extLst>
              <a:ext uri="{FF2B5EF4-FFF2-40B4-BE49-F238E27FC236}">
                <a16:creationId xmlns:a16="http://schemas.microsoft.com/office/drawing/2014/main" id="{6E8A80AE-DF33-A6A6-FF0A-F31612F7FD31}"/>
              </a:ext>
            </a:extLst>
          </p:cNvPr>
          <p:cNvPicPr>
            <a:picLocks noChangeAspect="1"/>
          </p:cNvPicPr>
          <p:nvPr userDrawn="1"/>
        </p:nvPicPr>
        <p:blipFill>
          <a:blip r:embed="rId3"/>
          <a:stretch>
            <a:fillRect/>
          </a:stretch>
        </p:blipFill>
        <p:spPr>
          <a:xfrm>
            <a:off x="10043923" y="5141729"/>
            <a:ext cx="1723460" cy="1417068"/>
          </a:xfrm>
          <a:prstGeom prst="rect">
            <a:avLst/>
          </a:prstGeom>
        </p:spPr>
      </p:pic>
      <p:pic>
        <p:nvPicPr>
          <p:cNvPr id="9" name="Immagine 8" descr="Immagine che contiene nero, oscurità&#10;&#10;Descrizione generata automaticamente">
            <a:extLst>
              <a:ext uri="{FF2B5EF4-FFF2-40B4-BE49-F238E27FC236}">
                <a16:creationId xmlns:a16="http://schemas.microsoft.com/office/drawing/2014/main" id="{7B691458-9136-DCC0-2D51-FBF2AC593FCE}"/>
              </a:ext>
            </a:extLst>
          </p:cNvPr>
          <p:cNvPicPr>
            <a:picLocks noChangeAspect="1"/>
          </p:cNvPicPr>
          <p:nvPr userDrawn="1"/>
        </p:nvPicPr>
        <p:blipFill>
          <a:blip r:embed="rId4"/>
          <a:stretch>
            <a:fillRect/>
          </a:stretch>
        </p:blipFill>
        <p:spPr>
          <a:xfrm>
            <a:off x="7825600" y="5784037"/>
            <a:ext cx="1668176" cy="503060"/>
          </a:xfrm>
          <a:prstGeom prst="rect">
            <a:avLst/>
          </a:prstGeom>
        </p:spPr>
      </p:pic>
      <p:pic>
        <p:nvPicPr>
          <p:cNvPr id="10" name="Immagine 9" descr="Immagine che contiene Elementi grafici, grafica, Carattere, Policromia&#10;&#10;Descrizione generata automaticamente">
            <a:extLst>
              <a:ext uri="{FF2B5EF4-FFF2-40B4-BE49-F238E27FC236}">
                <a16:creationId xmlns:a16="http://schemas.microsoft.com/office/drawing/2014/main" id="{406C1D5F-D4B4-9FAF-694E-301956C732DF}"/>
              </a:ext>
            </a:extLst>
          </p:cNvPr>
          <p:cNvPicPr>
            <a:picLocks noChangeAspect="1"/>
          </p:cNvPicPr>
          <p:nvPr userDrawn="1"/>
        </p:nvPicPr>
        <p:blipFill>
          <a:blip r:embed="rId5"/>
          <a:stretch>
            <a:fillRect/>
          </a:stretch>
        </p:blipFill>
        <p:spPr>
          <a:xfrm>
            <a:off x="5101229" y="5615626"/>
            <a:ext cx="1989542" cy="671471"/>
          </a:xfrm>
          <a:prstGeom prst="rect">
            <a:avLst/>
          </a:prstGeom>
        </p:spPr>
      </p:pic>
    </p:spTree>
    <p:extLst>
      <p:ext uri="{BB962C8B-B14F-4D97-AF65-F5344CB8AC3E}">
        <p14:creationId xmlns:p14="http://schemas.microsoft.com/office/powerpoint/2010/main" val="25136242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immagine">
    <p:spTree>
      <p:nvGrpSpPr>
        <p:cNvPr id="1" name=""/>
        <p:cNvGrpSpPr/>
        <p:nvPr/>
      </p:nvGrpSpPr>
      <p:grpSpPr>
        <a:xfrm>
          <a:off x="0" y="0"/>
          <a:ext cx="0" cy="0"/>
          <a:chOff x="0" y="0"/>
          <a:chExt cx="0" cy="0"/>
        </a:xfrm>
      </p:grpSpPr>
      <p:sp>
        <p:nvSpPr>
          <p:cNvPr id="10" name="Segnaposto immagine 9">
            <a:extLst>
              <a:ext uri="{FF2B5EF4-FFF2-40B4-BE49-F238E27FC236}">
                <a16:creationId xmlns:a16="http://schemas.microsoft.com/office/drawing/2014/main" id="{0D9461D8-08BF-204F-8ABB-496B7A5229D5}"/>
              </a:ext>
            </a:extLst>
          </p:cNvPr>
          <p:cNvSpPr>
            <a:spLocks noGrp="1"/>
          </p:cNvSpPr>
          <p:nvPr>
            <p:ph type="pic" sz="quarter" idx="10"/>
          </p:nvPr>
        </p:nvSpPr>
        <p:spPr>
          <a:xfrm>
            <a:off x="542925" y="549275"/>
            <a:ext cx="11098213" cy="5770563"/>
          </a:xfrm>
        </p:spPr>
        <p:txBody>
          <a:bodyPr/>
          <a:lstStyle>
            <a:lvl1pPr marL="0" indent="0" algn="ctr">
              <a:buNone/>
              <a:defRPr/>
            </a:lvl1pPr>
          </a:lstStyle>
          <a:p>
            <a:endParaRPr lang="it-IT"/>
          </a:p>
        </p:txBody>
      </p:sp>
    </p:spTree>
    <p:extLst>
      <p:ext uri="{BB962C8B-B14F-4D97-AF65-F5344CB8AC3E}">
        <p14:creationId xmlns:p14="http://schemas.microsoft.com/office/powerpoint/2010/main" val="984877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sz="1500"/>
          </a:p>
        </p:txBody>
      </p:sp>
      <p:sp>
        <p:nvSpPr>
          <p:cNvPr id="3" name="Shape 1"/>
          <p:cNvSpPr/>
          <p:nvPr/>
        </p:nvSpPr>
        <p:spPr>
          <a:xfrm>
            <a:off x="0" y="0"/>
            <a:ext cx="12192000" cy="6858000"/>
          </a:xfrm>
          <a:prstGeom prst="rect">
            <a:avLst/>
          </a:prstGeom>
          <a:solidFill>
            <a:srgbClr val="F1F1F1"/>
          </a:solidFill>
          <a:ln/>
        </p:spPr>
        <p:txBody>
          <a:bodyPr/>
          <a:lstStyle/>
          <a:p>
            <a:endParaRPr lang="en-US" sz="1500"/>
          </a:p>
        </p:txBody>
      </p:sp>
      <p:pic>
        <p:nvPicPr>
          <p:cNvPr id="4" name="Immagine 9">
            <a:extLst>
              <a:ext uri="{FF2B5EF4-FFF2-40B4-BE49-F238E27FC236}">
                <a16:creationId xmlns:a16="http://schemas.microsoft.com/office/drawing/2014/main" id="{ED01D3F1-419D-8E74-B659-0072DB236CCB}"/>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4AEE1E64-07A9-4A19-6B56-FFA753B99A72}"/>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4FA35241-9D92-425B-870A-52C8E56E3EFE}"/>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13D3CC22-0B20-C49E-12FE-B56EE3459FE6}"/>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CF5ECF29-CAF4-25FB-74AB-C4416E025101}"/>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2298316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C0AC9F12-977B-8186-11C0-CE3B529F5DD5}"/>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A5F9FE4D-74C8-68EF-F39F-334FA316ABE7}"/>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0A9C6DE2-15D4-9DC8-CCCA-E9DE6B0E399A}"/>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CC8A860A-34BA-4853-D380-79704D9B8ABB}"/>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01CB6058-1AB4-0EEE-D286-5280BAB22E3F}"/>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78517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C823EF0B-76BF-D99B-0866-35CF89814677}"/>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AAA9BA76-4D88-6311-F870-3B5D061A8FD2}"/>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3B976F78-2686-BE00-332A-38376DD05068}"/>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5DE89FB5-096E-AB4B-2A99-A55017CA6747}"/>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09D158C2-997F-DE5B-DDC7-01AD548C58A7}"/>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2497219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5ADA5838-08C6-23E3-D77B-37BAA4C9F956}"/>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1EC4C5DB-4248-2BEC-8E79-7C53D15FDFFB}"/>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8533B25B-A0A6-F011-C29F-E605C4767BF7}"/>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554D3DAD-CA78-FCB5-2C6F-483F1E1D2F38}"/>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50CC8820-ADEC-071C-AC8E-5104B41F66F4}"/>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14882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ertina testo - Blu">
    <p:bg>
      <p:bgPr>
        <a:solidFill>
          <a:srgbClr val="003A70"/>
        </a:solidFill>
        <a:effectLst/>
      </p:bgPr>
    </p:bg>
    <p:spTree>
      <p:nvGrpSpPr>
        <p:cNvPr id="1" name=""/>
        <p:cNvGrpSpPr/>
        <p:nvPr/>
      </p:nvGrpSpPr>
      <p:grpSpPr>
        <a:xfrm>
          <a:off x="0" y="0"/>
          <a:ext cx="0" cy="0"/>
          <a:chOff x="0" y="0"/>
          <a:chExt cx="0" cy="0"/>
        </a:xfrm>
      </p:grpSpPr>
      <p:grpSp>
        <p:nvGrpSpPr>
          <p:cNvPr id="81" name="Gruppo 80">
            <a:extLst>
              <a:ext uri="{FF2B5EF4-FFF2-40B4-BE49-F238E27FC236}">
                <a16:creationId xmlns:a16="http://schemas.microsoft.com/office/drawing/2014/main" id="{A4C5C7EC-083B-CD48-A862-19F4ED944048}"/>
              </a:ext>
            </a:extLst>
          </p:cNvPr>
          <p:cNvGrpSpPr/>
          <p:nvPr userDrawn="1"/>
        </p:nvGrpSpPr>
        <p:grpSpPr>
          <a:xfrm>
            <a:off x="1060174" y="6138000"/>
            <a:ext cx="10071652" cy="720000"/>
            <a:chOff x="1060174" y="6138000"/>
            <a:chExt cx="10071652" cy="720000"/>
          </a:xfrm>
          <a:solidFill>
            <a:srgbClr val="003A70"/>
          </a:solidFill>
        </p:grpSpPr>
        <p:sp>
          <p:nvSpPr>
            <p:cNvPr id="56" name="Rettangolo 55">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4" name="Titolo 1">
            <a:extLst>
              <a:ext uri="{FF2B5EF4-FFF2-40B4-BE49-F238E27FC236}">
                <a16:creationId xmlns:a16="http://schemas.microsoft.com/office/drawing/2014/main" id="{D8DEF125-2684-F549-A1D1-5B171756926A}"/>
              </a:ext>
            </a:extLst>
          </p:cNvPr>
          <p:cNvSpPr>
            <a:spLocks noGrp="1"/>
          </p:cNvSpPr>
          <p:nvPr>
            <p:ph type="ctrTitle"/>
          </p:nvPr>
        </p:nvSpPr>
        <p:spPr>
          <a:xfrm>
            <a:off x="506353" y="2519616"/>
            <a:ext cx="11189995" cy="547200"/>
          </a:xfrm>
        </p:spPr>
        <p:txBody>
          <a:bodyPr lIns="0" tIns="0" rIns="0" bIns="0" anchor="t" anchorCtr="0">
            <a:spAutoFit/>
          </a:bodyPr>
          <a:lstStyle>
            <a:lvl1pPr algn="l">
              <a:defRPr sz="3800" b="1" i="0">
                <a:solidFill>
                  <a:schemeClr val="bg1"/>
                </a:solidFill>
                <a:latin typeface="Luiss Sans" pitchFamily="2" charset="0"/>
              </a:defRPr>
            </a:lvl1pPr>
          </a:lstStyle>
          <a:p>
            <a:r>
              <a:rPr lang="it-IT" dirty="0"/>
              <a:t>Fare clic per modificare lo stile del titolo dello schema</a:t>
            </a:r>
          </a:p>
        </p:txBody>
      </p:sp>
      <p:sp>
        <p:nvSpPr>
          <p:cNvPr id="35" name="Sottotitolo 2">
            <a:extLst>
              <a:ext uri="{FF2B5EF4-FFF2-40B4-BE49-F238E27FC236}">
                <a16:creationId xmlns:a16="http://schemas.microsoft.com/office/drawing/2014/main" id="{3A2264A0-87FD-5146-8918-63226D4FBD42}"/>
              </a:ext>
            </a:extLst>
          </p:cNvPr>
          <p:cNvSpPr>
            <a:spLocks noGrp="1"/>
          </p:cNvSpPr>
          <p:nvPr>
            <p:ph type="subTitle" idx="1"/>
          </p:nvPr>
        </p:nvSpPr>
        <p:spPr>
          <a:xfrm>
            <a:off x="498261" y="3090483"/>
            <a:ext cx="11189994" cy="1254318"/>
          </a:xfrm>
        </p:spPr>
        <p:txBody>
          <a:bodyPr lIns="0" tIns="0" rIns="0" bIns="0" anchor="t">
            <a:spAutoFit/>
          </a:bodyPr>
          <a:lstStyle>
            <a:lvl1pPr marL="0" indent="0" algn="l">
              <a:buNone/>
              <a:defRPr sz="3800">
                <a:solidFill>
                  <a:schemeClr val="bg1"/>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pic>
        <p:nvPicPr>
          <p:cNvPr id="37" name="Immagine 36">
            <a:extLst>
              <a:ext uri="{FF2B5EF4-FFF2-40B4-BE49-F238E27FC236}">
                <a16:creationId xmlns:a16="http://schemas.microsoft.com/office/drawing/2014/main" id="{9B6CC315-0E4A-A245-B067-31EAE6FB1723}"/>
              </a:ext>
            </a:extLst>
          </p:cNvPr>
          <p:cNvPicPr>
            <a:picLocks noChangeAspect="1"/>
          </p:cNvPicPr>
          <p:nvPr userDrawn="1"/>
        </p:nvPicPr>
        <p:blipFill>
          <a:blip r:embed="rId2"/>
          <a:stretch>
            <a:fillRect/>
          </a:stretch>
        </p:blipFill>
        <p:spPr>
          <a:xfrm>
            <a:off x="530087" y="564745"/>
            <a:ext cx="1229572" cy="956079"/>
          </a:xfrm>
          <a:prstGeom prst="rect">
            <a:avLst/>
          </a:prstGeom>
        </p:spPr>
      </p:pic>
      <p:sp>
        <p:nvSpPr>
          <p:cNvPr id="19" name="Segnaposto data 3">
            <a:extLst>
              <a:ext uri="{FF2B5EF4-FFF2-40B4-BE49-F238E27FC236}">
                <a16:creationId xmlns:a16="http://schemas.microsoft.com/office/drawing/2014/main" id="{1A770DC1-65C3-6EAB-E887-A0BDE4E35783}"/>
              </a:ext>
            </a:extLst>
          </p:cNvPr>
          <p:cNvSpPr>
            <a:spLocks noGrp="1"/>
          </p:cNvSpPr>
          <p:nvPr>
            <p:ph type="dt" sz="half" idx="10"/>
          </p:nvPr>
        </p:nvSpPr>
        <p:spPr>
          <a:xfrm>
            <a:off x="522271" y="6019655"/>
            <a:ext cx="2104551" cy="547200"/>
          </a:xfrm>
          <a:prstGeom prst="rect">
            <a:avLst/>
          </a:prstGeom>
        </p:spPr>
        <p:txBody>
          <a:bodyPr lIns="0" tIns="0" rIns="0" bIns="0" anchor="b"/>
          <a:lstStyle>
            <a:lvl1pPr algn="l">
              <a:defRPr sz="2200" b="1" i="0">
                <a:solidFill>
                  <a:schemeClr val="bg1"/>
                </a:solidFill>
                <a:latin typeface="Luiss Sans" pitchFamily="2" charset="0"/>
              </a:defRPr>
            </a:lvl1pPr>
          </a:lstStyle>
          <a:p>
            <a:fld id="{90A97C65-1B54-DB47-A604-7DF0E350DE20}" type="datetime4">
              <a:rPr lang="it-IT" smtClean="0"/>
              <a:pPr/>
              <a:t>16 dicembre 2025</a:t>
            </a:fld>
            <a:endParaRPr lang="it-IT" dirty="0"/>
          </a:p>
        </p:txBody>
      </p:sp>
      <p:pic>
        <p:nvPicPr>
          <p:cNvPr id="22" name="Immagine 21">
            <a:extLst>
              <a:ext uri="{FF2B5EF4-FFF2-40B4-BE49-F238E27FC236}">
                <a16:creationId xmlns:a16="http://schemas.microsoft.com/office/drawing/2014/main" id="{B4D48674-4214-FF22-34A9-425D397AD702}"/>
              </a:ext>
            </a:extLst>
          </p:cNvPr>
          <p:cNvPicPr>
            <a:picLocks noChangeAspect="1"/>
          </p:cNvPicPr>
          <p:nvPr userDrawn="1"/>
        </p:nvPicPr>
        <p:blipFill>
          <a:blip r:embed="rId3"/>
          <a:srcRect/>
          <a:stretch/>
        </p:blipFill>
        <p:spPr>
          <a:xfrm>
            <a:off x="10688443" y="5820275"/>
            <a:ext cx="1078939" cy="778822"/>
          </a:xfrm>
          <a:prstGeom prst="rect">
            <a:avLst/>
          </a:prstGeom>
        </p:spPr>
      </p:pic>
      <p:cxnSp>
        <p:nvCxnSpPr>
          <p:cNvPr id="23" name="Connettore diritto 22">
            <a:extLst>
              <a:ext uri="{FF2B5EF4-FFF2-40B4-BE49-F238E27FC236}">
                <a16:creationId xmlns:a16="http://schemas.microsoft.com/office/drawing/2014/main" id="{7DEB17C9-0DB6-0F88-9266-C1F7A84FFD66}"/>
              </a:ext>
            </a:extLst>
          </p:cNvPr>
          <p:cNvCxnSpPr>
            <a:cxnSpLocks/>
          </p:cNvCxnSpPr>
          <p:nvPr userDrawn="1"/>
        </p:nvCxnSpPr>
        <p:spPr>
          <a:xfrm>
            <a:off x="2626822" y="6464968"/>
            <a:ext cx="45636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Immagine 23">
            <a:extLst>
              <a:ext uri="{FF2B5EF4-FFF2-40B4-BE49-F238E27FC236}">
                <a16:creationId xmlns:a16="http://schemas.microsoft.com/office/drawing/2014/main" id="{702FB6D5-2FF3-26B3-00BB-A1318A5A8DF4}"/>
              </a:ext>
            </a:extLst>
          </p:cNvPr>
          <p:cNvPicPr>
            <a:picLocks noChangeAspect="1"/>
          </p:cNvPicPr>
          <p:nvPr userDrawn="1"/>
        </p:nvPicPr>
        <p:blipFill>
          <a:blip r:embed="rId4"/>
          <a:srcRect/>
          <a:stretch/>
        </p:blipFill>
        <p:spPr>
          <a:xfrm>
            <a:off x="9291556" y="6166663"/>
            <a:ext cx="1044329" cy="314930"/>
          </a:xfrm>
          <a:prstGeom prst="rect">
            <a:avLst/>
          </a:prstGeom>
        </p:spPr>
      </p:pic>
      <p:pic>
        <p:nvPicPr>
          <p:cNvPr id="25" name="Immagine 24">
            <a:extLst>
              <a:ext uri="{FF2B5EF4-FFF2-40B4-BE49-F238E27FC236}">
                <a16:creationId xmlns:a16="http://schemas.microsoft.com/office/drawing/2014/main" id="{72CFB724-4F46-7184-A4C7-5A0F20F18F5E}"/>
              </a:ext>
            </a:extLst>
          </p:cNvPr>
          <p:cNvPicPr>
            <a:picLocks noChangeAspect="1"/>
          </p:cNvPicPr>
          <p:nvPr userDrawn="1"/>
        </p:nvPicPr>
        <p:blipFill>
          <a:blip r:embed="rId5"/>
          <a:srcRect/>
          <a:stretch/>
        </p:blipFill>
        <p:spPr>
          <a:xfrm>
            <a:off x="7502275" y="6061233"/>
            <a:ext cx="1245514" cy="420360"/>
          </a:xfrm>
          <a:prstGeom prst="rect">
            <a:avLst/>
          </a:prstGeom>
        </p:spPr>
      </p:pic>
    </p:spTree>
    <p:extLst>
      <p:ext uri="{BB962C8B-B14F-4D97-AF65-F5344CB8AC3E}">
        <p14:creationId xmlns:p14="http://schemas.microsoft.com/office/powerpoint/2010/main" val="2433762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630DA57E-94B8-D5A5-F5B2-DAA2521F79E1}"/>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E556CE51-ACB3-0B79-CAA7-CB4A638A5CF0}"/>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514589A6-3742-00ED-576B-BC43E4CD95DC}"/>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3A1B7F3D-816B-A793-D65E-26F9CD962AB6}"/>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82C7090C-9420-920B-59AE-2E329FB97851}"/>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118818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07261981-50BD-1F88-BEA6-E276E0609ACC}"/>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2AC8E15B-0EEA-2944-5B6B-47AE690635C7}"/>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5F129777-9838-52F8-A3A9-FF11236A12CF}"/>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22B2D467-6834-2E53-EB7F-9250F33C6F4F}"/>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26562D11-0A09-002A-1884-4CEFADA45413}"/>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2342091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F687AB64-5A28-CFDE-035C-D67AE2484F45}"/>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7F938211-80EB-EF38-D913-D8D8B311238A}"/>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F8105C07-7D52-C27B-CF77-C3C2F39D19D9}"/>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419C6226-FD23-C94A-0B02-D99C4E4118F3}"/>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DF41A32D-3BC2-452F-927F-3F96E29E6436}"/>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912313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17C1ED71-F1CD-F5C2-2E50-0850D2ADE93D}"/>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2C50CC6D-3571-E731-6BD2-CAF5DE8962A9}"/>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96FBCB8D-7919-ADC8-6CFD-9E61A2486B68}"/>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9B4C6FB7-B184-1982-46A3-C63B7312980E}"/>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65EB5FFE-15BF-1A39-5B04-4ECB48250A02}"/>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125131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8FE31540-D893-4246-564B-6B2CD261BAD2}"/>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8BFF7D8A-06AD-5E7D-B069-5572F065BA54}"/>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DB2D9C7A-BA7E-888E-7391-C887AD04F903}"/>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0E3747D6-AC12-3C09-2D01-61447A832D6E}"/>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D9AE6D22-F18E-D891-9E4B-841AA6B1692E}"/>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330850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65321194-2258-8563-ED7F-DA241EF481D8}"/>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3153B2D0-AFB8-2957-569E-8E35811CE465}"/>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534B72AF-3D92-1F4F-3BD6-97E36AFBDC0E}"/>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CDAD65DC-17E1-1F57-AF8D-6BD07FE1E59E}"/>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B0151287-742D-39D0-438F-529F9491A4D9}"/>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3081647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BDDB208F-8604-CD07-6F39-F9402EA3E9B7}"/>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C88CE22D-4180-4610-2AE0-F9756AFCBFA3}"/>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63DA1078-B40D-F443-033A-7B3AC14EA12B}"/>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7801DD27-5CDE-BA35-5444-55CE5E771E94}"/>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A2B79961-D51D-96EC-6856-E6CB80D8E08F}"/>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4212840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C22180F2-661D-BB3E-1E24-F74D90D5B9CF}"/>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F5E24827-D55C-6834-FD76-4093A125D970}"/>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BCD5D963-7D8A-8693-40A4-818DEE586BBA}"/>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BABF35FF-C4EC-7997-7A73-BE1A00BC2A3F}"/>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D87A3F91-458E-B5DF-7D12-0C1AFC680944}"/>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2989128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19837186-B513-72FA-BFD9-4471F60EBC25}"/>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3B00CC99-EC62-8328-1FD8-DC28830E10C7}"/>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6C693FA0-AD9F-831C-8C93-65008A7E5FBA}"/>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97336499-2EFC-D47B-ECDB-6601D5D01C4B}"/>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D41D1FDA-0DE0-22FD-7AF1-850F20EAED33}"/>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100848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3A9D9A58-DCC5-1C66-A0EB-CE3CB4077834}"/>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3D2409FE-D1BC-058D-6247-1C6DFC61D167}"/>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E4DA1020-9759-3E12-0F0E-8F5D346D92BB}"/>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832154E0-9640-AEE4-987E-EAF9E630B8D5}"/>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B4656CAC-2A58-D5BE-126C-E1A55D3BDE85}"/>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2595938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ertina testo e foto - Bianco">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123A4B60-C2DB-3944-8C1E-0BE71BB67202}"/>
              </a:ext>
            </a:extLst>
          </p:cNvPr>
          <p:cNvPicPr>
            <a:picLocks noChangeAspect="1"/>
          </p:cNvPicPr>
          <p:nvPr userDrawn="1"/>
        </p:nvPicPr>
        <p:blipFill>
          <a:blip r:embed="rId2"/>
          <a:stretch>
            <a:fillRect/>
          </a:stretch>
        </p:blipFill>
        <p:spPr>
          <a:xfrm>
            <a:off x="530086" y="564745"/>
            <a:ext cx="1229574" cy="956079"/>
          </a:xfrm>
          <a:prstGeom prst="rect">
            <a:avLst/>
          </a:prstGeom>
        </p:spPr>
      </p:pic>
      <p:sp>
        <p:nvSpPr>
          <p:cNvPr id="10" name="Segnaposto data 3">
            <a:extLst>
              <a:ext uri="{FF2B5EF4-FFF2-40B4-BE49-F238E27FC236}">
                <a16:creationId xmlns:a16="http://schemas.microsoft.com/office/drawing/2014/main" id="{380B2E03-0414-99C4-5842-4C529C757AD8}"/>
              </a:ext>
            </a:extLst>
          </p:cNvPr>
          <p:cNvSpPr txBox="1">
            <a:spLocks/>
          </p:cNvSpPr>
          <p:nvPr userDrawn="1"/>
        </p:nvSpPr>
        <p:spPr>
          <a:xfrm>
            <a:off x="522271" y="6019655"/>
            <a:ext cx="2104551" cy="547200"/>
          </a:xfrm>
          <a:prstGeom prst="rect">
            <a:avLst/>
          </a:prstGeom>
        </p:spPr>
        <p:txBody>
          <a:bodyPr lIns="0" tIns="0" rIns="0" bIns="0" anchor="b"/>
          <a:lstStyle>
            <a:defPPr>
              <a:defRPr lang="it-IT"/>
            </a:defPPr>
            <a:lvl1pPr marL="0" algn="l" defTabSz="914400" rtl="0" eaLnBrk="1" latinLnBrk="0" hangingPunct="1">
              <a:defRPr sz="2200" b="1" i="0" kern="1200">
                <a:solidFill>
                  <a:srgbClr val="003A70"/>
                </a:solidFill>
                <a:latin typeface="Luiss San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A97C65-1B54-DB47-A604-7DF0E350DE20}" type="datetime4">
              <a:rPr lang="it-IT" smtClean="0"/>
              <a:pPr/>
              <a:t>16 dicembre 2025</a:t>
            </a:fld>
            <a:endParaRPr lang="it-IT" dirty="0"/>
          </a:p>
        </p:txBody>
      </p:sp>
      <p:pic>
        <p:nvPicPr>
          <p:cNvPr id="13" name="Immagine 12">
            <a:extLst>
              <a:ext uri="{FF2B5EF4-FFF2-40B4-BE49-F238E27FC236}">
                <a16:creationId xmlns:a16="http://schemas.microsoft.com/office/drawing/2014/main" id="{A596E74E-F881-5088-3AE0-80FB501635AF}"/>
              </a:ext>
            </a:extLst>
          </p:cNvPr>
          <p:cNvPicPr>
            <a:picLocks noChangeAspect="1"/>
          </p:cNvPicPr>
          <p:nvPr userDrawn="1"/>
        </p:nvPicPr>
        <p:blipFill>
          <a:blip r:embed="rId3"/>
          <a:stretch>
            <a:fillRect/>
          </a:stretch>
        </p:blipFill>
        <p:spPr>
          <a:xfrm>
            <a:off x="10688443" y="5758101"/>
            <a:ext cx="1078939" cy="887128"/>
          </a:xfrm>
          <a:prstGeom prst="rect">
            <a:avLst/>
          </a:prstGeom>
        </p:spPr>
      </p:pic>
      <p:cxnSp>
        <p:nvCxnSpPr>
          <p:cNvPr id="14" name="Connettore diritto 13">
            <a:extLst>
              <a:ext uri="{FF2B5EF4-FFF2-40B4-BE49-F238E27FC236}">
                <a16:creationId xmlns:a16="http://schemas.microsoft.com/office/drawing/2014/main" id="{6DEB2067-0052-FBBB-5A7C-F2B1F5BA3F75}"/>
              </a:ext>
            </a:extLst>
          </p:cNvPr>
          <p:cNvCxnSpPr>
            <a:cxnSpLocks/>
          </p:cNvCxnSpPr>
          <p:nvPr userDrawn="1"/>
        </p:nvCxnSpPr>
        <p:spPr>
          <a:xfrm>
            <a:off x="2626822" y="6464968"/>
            <a:ext cx="4563687"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5" name="Immagine 14" descr="Immagine che contiene nero, oscurità&#10;&#10;Descrizione generata automaticamente">
            <a:extLst>
              <a:ext uri="{FF2B5EF4-FFF2-40B4-BE49-F238E27FC236}">
                <a16:creationId xmlns:a16="http://schemas.microsoft.com/office/drawing/2014/main" id="{25C3EE01-A309-5AB6-7FD7-FE1CF36B0A58}"/>
              </a:ext>
            </a:extLst>
          </p:cNvPr>
          <p:cNvPicPr>
            <a:picLocks noChangeAspect="1"/>
          </p:cNvPicPr>
          <p:nvPr userDrawn="1"/>
        </p:nvPicPr>
        <p:blipFill>
          <a:blip r:embed="rId4"/>
          <a:stretch>
            <a:fillRect/>
          </a:stretch>
        </p:blipFill>
        <p:spPr>
          <a:xfrm>
            <a:off x="9291556" y="6166663"/>
            <a:ext cx="1044329" cy="314931"/>
          </a:xfrm>
          <a:prstGeom prst="rect">
            <a:avLst/>
          </a:prstGeom>
        </p:spPr>
      </p:pic>
      <p:pic>
        <p:nvPicPr>
          <p:cNvPr id="16" name="Immagine 15" descr="Immagine che contiene Elementi grafici, grafica, Carattere, Policromia&#10;&#10;Descrizione generata automaticamente">
            <a:extLst>
              <a:ext uri="{FF2B5EF4-FFF2-40B4-BE49-F238E27FC236}">
                <a16:creationId xmlns:a16="http://schemas.microsoft.com/office/drawing/2014/main" id="{6C6E826D-81A0-078A-53FB-8C00A292E96D}"/>
              </a:ext>
            </a:extLst>
          </p:cNvPr>
          <p:cNvPicPr>
            <a:picLocks noChangeAspect="1"/>
          </p:cNvPicPr>
          <p:nvPr userDrawn="1"/>
        </p:nvPicPr>
        <p:blipFill>
          <a:blip r:embed="rId5"/>
          <a:stretch>
            <a:fillRect/>
          </a:stretch>
        </p:blipFill>
        <p:spPr>
          <a:xfrm>
            <a:off x="7502275" y="6061233"/>
            <a:ext cx="1245514" cy="420361"/>
          </a:xfrm>
          <a:prstGeom prst="rect">
            <a:avLst/>
          </a:prstGeom>
        </p:spPr>
      </p:pic>
      <p:sp>
        <p:nvSpPr>
          <p:cNvPr id="11" name="Titolo 1">
            <a:extLst>
              <a:ext uri="{FF2B5EF4-FFF2-40B4-BE49-F238E27FC236}">
                <a16:creationId xmlns:a16="http://schemas.microsoft.com/office/drawing/2014/main" id="{73196829-A40D-673E-D6AA-87FD6DEAB965}"/>
              </a:ext>
            </a:extLst>
          </p:cNvPr>
          <p:cNvSpPr>
            <a:spLocks noGrp="1"/>
          </p:cNvSpPr>
          <p:nvPr>
            <p:ph type="ctrTitle"/>
          </p:nvPr>
        </p:nvSpPr>
        <p:spPr>
          <a:xfrm>
            <a:off x="506353" y="2376404"/>
            <a:ext cx="6921715" cy="1052596"/>
          </a:xfrm>
        </p:spPr>
        <p:txBody>
          <a:bodyPr wrap="square" lIns="0" tIns="0" rIns="0" bIns="0" anchor="t" anchorCtr="0">
            <a:sp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12" name="Sottotitolo 2">
            <a:extLst>
              <a:ext uri="{FF2B5EF4-FFF2-40B4-BE49-F238E27FC236}">
                <a16:creationId xmlns:a16="http://schemas.microsoft.com/office/drawing/2014/main" id="{A69CF05B-2FC6-9B0E-3D9C-180C4A2BA74A}"/>
              </a:ext>
            </a:extLst>
          </p:cNvPr>
          <p:cNvSpPr>
            <a:spLocks noGrp="1"/>
          </p:cNvSpPr>
          <p:nvPr>
            <p:ph type="subTitle" idx="1"/>
          </p:nvPr>
        </p:nvSpPr>
        <p:spPr>
          <a:xfrm>
            <a:off x="498261" y="3599418"/>
            <a:ext cx="6921714" cy="1254318"/>
          </a:xfrm>
        </p:spPr>
        <p:txBody>
          <a:bodyPr wrap="square" lIns="0" tIns="0" rIns="0" bIns="0" anchor="t">
            <a:spAutoFit/>
          </a:bodyPr>
          <a:lstStyle>
            <a:lvl1pPr marL="0" indent="0" algn="l">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17" name="Segnaposto immagine 5">
            <a:extLst>
              <a:ext uri="{FF2B5EF4-FFF2-40B4-BE49-F238E27FC236}">
                <a16:creationId xmlns:a16="http://schemas.microsoft.com/office/drawing/2014/main" id="{6793EF22-12C5-3321-9F6D-B2145E248212}"/>
              </a:ext>
            </a:extLst>
          </p:cNvPr>
          <p:cNvSpPr>
            <a:spLocks noGrp="1"/>
          </p:cNvSpPr>
          <p:nvPr>
            <p:ph type="pic" sz="quarter" idx="13" hasCustomPrompt="1"/>
          </p:nvPr>
        </p:nvSpPr>
        <p:spPr>
          <a:xfrm>
            <a:off x="8365067" y="2376404"/>
            <a:ext cx="3278053" cy="3405806"/>
          </a:xfrm>
          <a:noFill/>
        </p:spPr>
        <p:txBody>
          <a:bodyPr>
            <a:normAutofit/>
          </a:bodyPr>
          <a:lstStyle>
            <a:lvl1pPr marL="0" indent="0">
              <a:buNone/>
              <a:defRPr sz="1500">
                <a:solidFill>
                  <a:schemeClr val="bg1">
                    <a:lumMod val="50000"/>
                  </a:schemeClr>
                </a:solidFill>
              </a:defRPr>
            </a:lvl1pPr>
          </a:lstStyle>
          <a:p>
            <a:r>
              <a:rPr lang="it-IT"/>
              <a:t>Immagine</a:t>
            </a:r>
          </a:p>
        </p:txBody>
      </p:sp>
    </p:spTree>
    <p:extLst>
      <p:ext uri="{BB962C8B-B14F-4D97-AF65-F5344CB8AC3E}">
        <p14:creationId xmlns:p14="http://schemas.microsoft.com/office/powerpoint/2010/main" val="1161137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9" pos="7680" userDrawn="1">
          <p15:clr>
            <a:srgbClr val="FBAE40"/>
          </p15:clr>
        </p15:guide>
        <p15:guide id="10" pos="5011">
          <p15:clr>
            <a:srgbClr val="FBAE40"/>
          </p15:clr>
        </p15:guide>
        <p15:guide id="11" pos="467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7F9AA6BC-0502-9D25-89AA-840B28FA38AD}"/>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2A6B02A8-9611-2D3D-30CB-98D5C09846E0}"/>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1D274D9A-6FA8-AC19-4BB4-69ABA3E5179D}"/>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72F4C137-D5EE-E1A0-6B0F-7F0096E2DD53}"/>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326DD78C-E6B4-1054-25C2-48A0ABDF7A9F}"/>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1014077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7D7D7"/>
          </a:solidFill>
          <a:ln/>
        </p:spPr>
        <p:txBody>
          <a:bodyPr/>
          <a:lstStyle/>
          <a:p>
            <a:endParaRPr lang="en-US"/>
          </a:p>
        </p:txBody>
      </p:sp>
      <p:sp>
        <p:nvSpPr>
          <p:cNvPr id="3" name="Shape 1"/>
          <p:cNvSpPr/>
          <p:nvPr/>
        </p:nvSpPr>
        <p:spPr>
          <a:xfrm>
            <a:off x="0" y="0"/>
            <a:ext cx="12192000" cy="6858000"/>
          </a:xfrm>
          <a:prstGeom prst="rect">
            <a:avLst/>
          </a:prstGeom>
          <a:solidFill>
            <a:srgbClr val="F1F1F1"/>
          </a:solidFill>
          <a:ln/>
        </p:spPr>
        <p:txBody>
          <a:bodyPr/>
          <a:lstStyle/>
          <a:p>
            <a:endParaRPr lang="en-US"/>
          </a:p>
        </p:txBody>
      </p:sp>
      <p:pic>
        <p:nvPicPr>
          <p:cNvPr id="4" name="Immagine 9">
            <a:extLst>
              <a:ext uri="{FF2B5EF4-FFF2-40B4-BE49-F238E27FC236}">
                <a16:creationId xmlns:a16="http://schemas.microsoft.com/office/drawing/2014/main" id="{A65E6165-6CD0-06C3-50B7-00DC9E82CB8D}"/>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5" name="Connettore diritto 7">
            <a:extLst>
              <a:ext uri="{FF2B5EF4-FFF2-40B4-BE49-F238E27FC236}">
                <a16:creationId xmlns:a16="http://schemas.microsoft.com/office/drawing/2014/main" id="{0BDDE4FA-81F9-CFAC-3885-1CA46668E973}"/>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6" name="Immagine 11">
            <a:extLst>
              <a:ext uri="{FF2B5EF4-FFF2-40B4-BE49-F238E27FC236}">
                <a16:creationId xmlns:a16="http://schemas.microsoft.com/office/drawing/2014/main" id="{86B704C3-A7A6-1FF7-092A-F93C73F3A640}"/>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7" name="Immagine 12" descr="Immagine che contiene Elementi grafici, grafica, Carattere, Policromia&#10;&#10;Descrizione generata automaticamente">
            <a:extLst>
              <a:ext uri="{FF2B5EF4-FFF2-40B4-BE49-F238E27FC236}">
                <a16:creationId xmlns:a16="http://schemas.microsoft.com/office/drawing/2014/main" id="{4DA622F6-6B57-048D-6988-6A987D8A7E1F}"/>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8" name="Immagine 13" descr="Immagine che contiene nero, oscurità&#10;&#10;Descrizione generata automaticamente">
            <a:extLst>
              <a:ext uri="{FF2B5EF4-FFF2-40B4-BE49-F238E27FC236}">
                <a16:creationId xmlns:a16="http://schemas.microsoft.com/office/drawing/2014/main" id="{5FFB7C28-F624-757D-01ED-22468C26AC2C}"/>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148384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ertina testo e foto + partner - Bianco">
    <p:spTree>
      <p:nvGrpSpPr>
        <p:cNvPr id="1" name=""/>
        <p:cNvGrpSpPr/>
        <p:nvPr/>
      </p:nvGrpSpPr>
      <p:grpSpPr>
        <a:xfrm>
          <a:off x="0" y="0"/>
          <a:ext cx="0" cy="0"/>
          <a:chOff x="0" y="0"/>
          <a:chExt cx="0" cy="0"/>
        </a:xfrm>
      </p:grpSpPr>
      <p:sp>
        <p:nvSpPr>
          <p:cNvPr id="36" name="Segnaposto immagine 5">
            <a:extLst>
              <a:ext uri="{FF2B5EF4-FFF2-40B4-BE49-F238E27FC236}">
                <a16:creationId xmlns:a16="http://schemas.microsoft.com/office/drawing/2014/main" id="{5441D381-F275-1742-880C-884CF2AA04CC}"/>
              </a:ext>
            </a:extLst>
          </p:cNvPr>
          <p:cNvSpPr>
            <a:spLocks noGrp="1"/>
          </p:cNvSpPr>
          <p:nvPr>
            <p:ph type="pic" sz="quarter" idx="15" hasCustomPrompt="1"/>
          </p:nvPr>
        </p:nvSpPr>
        <p:spPr>
          <a:xfrm>
            <a:off x="10052997" y="564745"/>
            <a:ext cx="1590123" cy="547200"/>
          </a:xfrm>
          <a:noFill/>
        </p:spPr>
        <p:txBody>
          <a:bodyPr lIns="36000" tIns="0" rIns="36000" bIns="0">
            <a:normAutofit/>
          </a:bodyPr>
          <a:lstStyle>
            <a:lvl1pPr marL="0" indent="0">
              <a:spcBef>
                <a:spcPts val="0"/>
              </a:spcBef>
              <a:buNone/>
              <a:defRPr sz="1500">
                <a:solidFill>
                  <a:schemeClr val="bg1">
                    <a:lumMod val="50000"/>
                  </a:schemeClr>
                </a:solidFill>
              </a:defRPr>
            </a:lvl1pPr>
          </a:lstStyle>
          <a:p>
            <a:r>
              <a:rPr lang="it-IT" dirty="0"/>
              <a:t>Eventuale</a:t>
            </a:r>
            <a:br>
              <a:rPr lang="it-IT" dirty="0"/>
            </a:br>
            <a:r>
              <a:rPr lang="it-IT" dirty="0"/>
              <a:t>Logo Partner</a:t>
            </a:r>
          </a:p>
        </p:txBody>
      </p:sp>
      <p:sp>
        <p:nvSpPr>
          <p:cNvPr id="40" name="Titolo 1">
            <a:extLst>
              <a:ext uri="{FF2B5EF4-FFF2-40B4-BE49-F238E27FC236}">
                <a16:creationId xmlns:a16="http://schemas.microsoft.com/office/drawing/2014/main" id="{45B1919E-737B-4949-A8CF-048430979B3C}"/>
              </a:ext>
            </a:extLst>
          </p:cNvPr>
          <p:cNvSpPr>
            <a:spLocks noGrp="1"/>
          </p:cNvSpPr>
          <p:nvPr>
            <p:ph type="ctrTitle"/>
          </p:nvPr>
        </p:nvSpPr>
        <p:spPr>
          <a:xfrm>
            <a:off x="506353" y="2376404"/>
            <a:ext cx="6921715" cy="1052596"/>
          </a:xfrm>
        </p:spPr>
        <p:txBody>
          <a:bodyPr wrap="square" lIns="0" tIns="0" rIns="0" bIns="0" anchor="t" anchorCtr="0">
            <a:sp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41" name="Sottotitolo 2">
            <a:extLst>
              <a:ext uri="{FF2B5EF4-FFF2-40B4-BE49-F238E27FC236}">
                <a16:creationId xmlns:a16="http://schemas.microsoft.com/office/drawing/2014/main" id="{E57582A5-CC99-B64A-83C2-4BF602A39067}"/>
              </a:ext>
            </a:extLst>
          </p:cNvPr>
          <p:cNvSpPr>
            <a:spLocks noGrp="1"/>
          </p:cNvSpPr>
          <p:nvPr>
            <p:ph type="subTitle" idx="1"/>
          </p:nvPr>
        </p:nvSpPr>
        <p:spPr>
          <a:xfrm>
            <a:off x="498261" y="3599418"/>
            <a:ext cx="6921714" cy="1254318"/>
          </a:xfrm>
        </p:spPr>
        <p:txBody>
          <a:bodyPr wrap="square" lIns="0" tIns="0" rIns="0" bIns="0" anchor="t">
            <a:spAutoFit/>
          </a:bodyPr>
          <a:lstStyle>
            <a:lvl1pPr marL="0" indent="0" algn="l">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7" name="Segnaposto immagine 5">
            <a:extLst>
              <a:ext uri="{FF2B5EF4-FFF2-40B4-BE49-F238E27FC236}">
                <a16:creationId xmlns:a16="http://schemas.microsoft.com/office/drawing/2014/main" id="{4074B329-6038-0D4F-9F45-50FBE8D6392F}"/>
              </a:ext>
            </a:extLst>
          </p:cNvPr>
          <p:cNvSpPr>
            <a:spLocks noGrp="1"/>
          </p:cNvSpPr>
          <p:nvPr>
            <p:ph type="pic" sz="quarter" idx="13" hasCustomPrompt="1"/>
          </p:nvPr>
        </p:nvSpPr>
        <p:spPr>
          <a:xfrm>
            <a:off x="8365067" y="2376404"/>
            <a:ext cx="3278053" cy="3405806"/>
          </a:xfrm>
          <a:noFill/>
        </p:spPr>
        <p:txBody>
          <a:bodyPr>
            <a:normAutofit/>
          </a:bodyPr>
          <a:lstStyle>
            <a:lvl1pPr marL="0" indent="0">
              <a:buNone/>
              <a:defRPr sz="1500">
                <a:solidFill>
                  <a:schemeClr val="bg1">
                    <a:lumMod val="50000"/>
                  </a:schemeClr>
                </a:solidFill>
              </a:defRPr>
            </a:lvl1pPr>
          </a:lstStyle>
          <a:p>
            <a:r>
              <a:rPr lang="it-IT"/>
              <a:t>Immagine</a:t>
            </a:r>
          </a:p>
        </p:txBody>
      </p:sp>
      <p:pic>
        <p:nvPicPr>
          <p:cNvPr id="10" name="Immagine 9">
            <a:extLst>
              <a:ext uri="{FF2B5EF4-FFF2-40B4-BE49-F238E27FC236}">
                <a16:creationId xmlns:a16="http://schemas.microsoft.com/office/drawing/2014/main" id="{9574D29E-BE9A-024E-8A0D-DA204AD753B6}"/>
              </a:ext>
            </a:extLst>
          </p:cNvPr>
          <p:cNvPicPr>
            <a:picLocks noChangeAspect="1"/>
          </p:cNvPicPr>
          <p:nvPr userDrawn="1"/>
        </p:nvPicPr>
        <p:blipFill>
          <a:blip r:embed="rId2"/>
          <a:stretch>
            <a:fillRect/>
          </a:stretch>
        </p:blipFill>
        <p:spPr>
          <a:xfrm>
            <a:off x="530086" y="564745"/>
            <a:ext cx="1229574" cy="956079"/>
          </a:xfrm>
          <a:prstGeom prst="rect">
            <a:avLst/>
          </a:prstGeom>
        </p:spPr>
      </p:pic>
      <p:sp>
        <p:nvSpPr>
          <p:cNvPr id="11" name="Segnaposto data 3">
            <a:extLst>
              <a:ext uri="{FF2B5EF4-FFF2-40B4-BE49-F238E27FC236}">
                <a16:creationId xmlns:a16="http://schemas.microsoft.com/office/drawing/2014/main" id="{D8883BD9-D4C9-47A0-DCB4-D1EE69D263BE}"/>
              </a:ext>
            </a:extLst>
          </p:cNvPr>
          <p:cNvSpPr txBox="1">
            <a:spLocks/>
          </p:cNvSpPr>
          <p:nvPr userDrawn="1"/>
        </p:nvSpPr>
        <p:spPr>
          <a:xfrm>
            <a:off x="522271" y="6019655"/>
            <a:ext cx="2104551" cy="547200"/>
          </a:xfrm>
          <a:prstGeom prst="rect">
            <a:avLst/>
          </a:prstGeom>
        </p:spPr>
        <p:txBody>
          <a:bodyPr lIns="0" tIns="0" rIns="0" bIns="0" anchor="b"/>
          <a:lstStyle>
            <a:defPPr>
              <a:defRPr lang="it-IT"/>
            </a:defPPr>
            <a:lvl1pPr marL="0" algn="l" defTabSz="914400" rtl="0" eaLnBrk="1" latinLnBrk="0" hangingPunct="1">
              <a:defRPr sz="2200" b="1" i="0" kern="1200">
                <a:solidFill>
                  <a:srgbClr val="003A70"/>
                </a:solidFill>
                <a:latin typeface="Luiss San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A97C65-1B54-DB47-A604-7DF0E350DE20}" type="datetime4">
              <a:rPr lang="it-IT" smtClean="0"/>
              <a:pPr/>
              <a:t>16 dicembre 2025</a:t>
            </a:fld>
            <a:endParaRPr lang="it-IT" dirty="0"/>
          </a:p>
        </p:txBody>
      </p:sp>
      <p:pic>
        <p:nvPicPr>
          <p:cNvPr id="14" name="Immagine 13">
            <a:extLst>
              <a:ext uri="{FF2B5EF4-FFF2-40B4-BE49-F238E27FC236}">
                <a16:creationId xmlns:a16="http://schemas.microsoft.com/office/drawing/2014/main" id="{99388F8E-05A7-A9CB-C061-8371AA874C7E}"/>
              </a:ext>
            </a:extLst>
          </p:cNvPr>
          <p:cNvPicPr>
            <a:picLocks noChangeAspect="1"/>
          </p:cNvPicPr>
          <p:nvPr userDrawn="1"/>
        </p:nvPicPr>
        <p:blipFill>
          <a:blip r:embed="rId3"/>
          <a:stretch>
            <a:fillRect/>
          </a:stretch>
        </p:blipFill>
        <p:spPr>
          <a:xfrm>
            <a:off x="10688443" y="5758101"/>
            <a:ext cx="1078939" cy="887128"/>
          </a:xfrm>
          <a:prstGeom prst="rect">
            <a:avLst/>
          </a:prstGeom>
        </p:spPr>
      </p:pic>
      <p:cxnSp>
        <p:nvCxnSpPr>
          <p:cNvPr id="15" name="Connettore diritto 14">
            <a:extLst>
              <a:ext uri="{FF2B5EF4-FFF2-40B4-BE49-F238E27FC236}">
                <a16:creationId xmlns:a16="http://schemas.microsoft.com/office/drawing/2014/main" id="{9AD4A610-5DF0-C944-A36C-3EF754FFCB9A}"/>
              </a:ext>
            </a:extLst>
          </p:cNvPr>
          <p:cNvCxnSpPr>
            <a:cxnSpLocks/>
          </p:cNvCxnSpPr>
          <p:nvPr userDrawn="1"/>
        </p:nvCxnSpPr>
        <p:spPr>
          <a:xfrm>
            <a:off x="2626822" y="6464968"/>
            <a:ext cx="4666237"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6" name="Immagine 15" descr="Immagine che contiene nero, oscurità&#10;&#10;Descrizione generata automaticamente">
            <a:extLst>
              <a:ext uri="{FF2B5EF4-FFF2-40B4-BE49-F238E27FC236}">
                <a16:creationId xmlns:a16="http://schemas.microsoft.com/office/drawing/2014/main" id="{BE59B890-1306-E1A5-B037-F0AD640A5B29}"/>
              </a:ext>
            </a:extLst>
          </p:cNvPr>
          <p:cNvPicPr>
            <a:picLocks noChangeAspect="1"/>
          </p:cNvPicPr>
          <p:nvPr userDrawn="1"/>
        </p:nvPicPr>
        <p:blipFill>
          <a:blip r:embed="rId4"/>
          <a:stretch>
            <a:fillRect/>
          </a:stretch>
        </p:blipFill>
        <p:spPr>
          <a:xfrm>
            <a:off x="9283535" y="6166663"/>
            <a:ext cx="1044329" cy="314931"/>
          </a:xfrm>
          <a:prstGeom prst="rect">
            <a:avLst/>
          </a:prstGeom>
        </p:spPr>
      </p:pic>
      <p:pic>
        <p:nvPicPr>
          <p:cNvPr id="17" name="Immagine 16" descr="Immagine che contiene Elementi grafici, grafica, Carattere, Policromia&#10;&#10;Descrizione generata automaticamente">
            <a:extLst>
              <a:ext uri="{FF2B5EF4-FFF2-40B4-BE49-F238E27FC236}">
                <a16:creationId xmlns:a16="http://schemas.microsoft.com/office/drawing/2014/main" id="{412CD643-31CC-DBD9-A7E5-EEC4C2E71D58}"/>
              </a:ext>
            </a:extLst>
          </p:cNvPr>
          <p:cNvPicPr>
            <a:picLocks noChangeAspect="1"/>
          </p:cNvPicPr>
          <p:nvPr userDrawn="1"/>
        </p:nvPicPr>
        <p:blipFill>
          <a:blip r:embed="rId5"/>
          <a:stretch>
            <a:fillRect/>
          </a:stretch>
        </p:blipFill>
        <p:spPr>
          <a:xfrm>
            <a:off x="7502275" y="6061233"/>
            <a:ext cx="1245514" cy="420361"/>
          </a:xfrm>
          <a:prstGeom prst="rect">
            <a:avLst/>
          </a:prstGeom>
        </p:spPr>
      </p:pic>
    </p:spTree>
    <p:extLst>
      <p:ext uri="{BB962C8B-B14F-4D97-AF65-F5344CB8AC3E}">
        <p14:creationId xmlns:p14="http://schemas.microsoft.com/office/powerpoint/2010/main" val="1633763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guide id="12" orient="horz" pos="61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soria - Bianca">
    <p:spTree>
      <p:nvGrpSpPr>
        <p:cNvPr id="1" name=""/>
        <p:cNvGrpSpPr/>
        <p:nvPr/>
      </p:nvGrpSpPr>
      <p:grpSpPr>
        <a:xfrm>
          <a:off x="0" y="0"/>
          <a:ext cx="0" cy="0"/>
          <a:chOff x="0" y="0"/>
          <a:chExt cx="0" cy="0"/>
        </a:xfrm>
      </p:grpSpPr>
      <p:sp>
        <p:nvSpPr>
          <p:cNvPr id="55" name="Titolo 1">
            <a:extLst>
              <a:ext uri="{FF2B5EF4-FFF2-40B4-BE49-F238E27FC236}">
                <a16:creationId xmlns:a16="http://schemas.microsoft.com/office/drawing/2014/main"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rgbClr val="003A70"/>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rgbClr val="003A70"/>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
        <p:nvSpPr>
          <p:cNvPr id="53" name="Segnaposto testo 4">
            <a:extLst>
              <a:ext uri="{FF2B5EF4-FFF2-40B4-BE49-F238E27FC236}">
                <a16:creationId xmlns:a16="http://schemas.microsoft.com/office/drawing/2014/main" id="{BF66FE7A-DB7A-5846-B05A-77A8BC905A37}"/>
              </a:ext>
            </a:extLst>
          </p:cNvPr>
          <p:cNvSpPr>
            <a:spLocks noGrp="1"/>
          </p:cNvSpPr>
          <p:nvPr>
            <p:ph type="body" sz="quarter" idx="10" hasCustomPrompt="1"/>
          </p:nvPr>
        </p:nvSpPr>
        <p:spPr>
          <a:xfrm>
            <a:off x="443164" y="5051834"/>
            <a:ext cx="1892300" cy="1490662"/>
          </a:xfrm>
        </p:spPr>
        <p:txBody>
          <a:bodyPr/>
          <a:lstStyle>
            <a:lvl1pPr>
              <a:defRPr sz="9600" b="1">
                <a:solidFill>
                  <a:schemeClr val="accent2"/>
                </a:solidFill>
              </a:defRPr>
            </a:lvl1pPr>
          </a:lstStyle>
          <a:p>
            <a:r>
              <a:rPr lang="it-IT" dirty="0"/>
              <a:t>00</a:t>
            </a:r>
          </a:p>
        </p:txBody>
      </p:sp>
    </p:spTree>
    <p:extLst>
      <p:ext uri="{BB962C8B-B14F-4D97-AF65-F5344CB8AC3E}">
        <p14:creationId xmlns:p14="http://schemas.microsoft.com/office/powerpoint/2010/main" val="2774232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soria - Blu">
    <p:bg>
      <p:bgPr>
        <a:solidFill>
          <a:srgbClr val="003A70"/>
        </a:solidFill>
        <a:effectLst/>
      </p:bgPr>
    </p:bg>
    <p:spTree>
      <p:nvGrpSpPr>
        <p:cNvPr id="1" name=""/>
        <p:cNvGrpSpPr/>
        <p:nvPr/>
      </p:nvGrpSpPr>
      <p:grpSpPr>
        <a:xfrm>
          <a:off x="0" y="0"/>
          <a:ext cx="0" cy="0"/>
          <a:chOff x="0" y="0"/>
          <a:chExt cx="0" cy="0"/>
        </a:xfrm>
      </p:grpSpPr>
      <p:grpSp>
        <p:nvGrpSpPr>
          <p:cNvPr id="7" name="Gruppo 6"/>
          <p:cNvGrpSpPr/>
          <p:nvPr userDrawn="1"/>
        </p:nvGrpSpPr>
        <p:grpSpPr>
          <a:xfrm>
            <a:off x="0" y="6138000"/>
            <a:ext cx="12192000" cy="720000"/>
            <a:chOff x="0" y="6138000"/>
            <a:chExt cx="12192000" cy="720000"/>
          </a:xfrm>
          <a:solidFill>
            <a:srgbClr val="003A70"/>
          </a:solidFill>
        </p:grpSpPr>
        <p:sp>
          <p:nvSpPr>
            <p:cNvPr id="43" name="Rettangolo 42">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a:extLst>
                <a:ext uri="{FF2B5EF4-FFF2-40B4-BE49-F238E27FC236}">
                  <a16:creationId xmlns:a16="http://schemas.microsoft.com/office/drawing/2014/main" id="{CE370570-6F3F-4D47-9CB5-970BC89BA15D}"/>
                </a:ext>
              </a:extLst>
            </p:cNvPr>
            <p:cNvSpPr/>
            <p:nvPr userDrawn="1"/>
          </p:nvSpPr>
          <p:spPr>
            <a:xfrm>
              <a:off x="1166191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a:extLst>
                <a:ext uri="{FF2B5EF4-FFF2-40B4-BE49-F238E27FC236}">
                  <a16:creationId xmlns:a16="http://schemas.microsoft.com/office/drawing/2014/main" id="{0C028009-61B6-504A-86BF-75FC39DE243E}"/>
                </a:ext>
              </a:extLst>
            </p:cNvPr>
            <p:cNvSpPr/>
            <p:nvPr userDrawn="1"/>
          </p:nvSpPr>
          <p:spPr>
            <a:xfrm>
              <a:off x="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5" name="Titolo 1">
            <a:extLst>
              <a:ext uri="{FF2B5EF4-FFF2-40B4-BE49-F238E27FC236}">
                <a16:creationId xmlns:a16="http://schemas.microsoft.com/office/drawing/2014/main"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chemeClr val="bg1"/>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chemeClr val="bg1"/>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
        <p:nvSpPr>
          <p:cNvPr id="5" name="Segnaposto testo 4">
            <a:extLst>
              <a:ext uri="{FF2B5EF4-FFF2-40B4-BE49-F238E27FC236}">
                <a16:creationId xmlns:a16="http://schemas.microsoft.com/office/drawing/2014/main" id="{D8A58544-D3CB-EE4C-BC93-2F603D395625}"/>
              </a:ext>
            </a:extLst>
          </p:cNvPr>
          <p:cNvSpPr>
            <a:spLocks noGrp="1"/>
          </p:cNvSpPr>
          <p:nvPr>
            <p:ph type="body" sz="quarter" idx="10" hasCustomPrompt="1"/>
          </p:nvPr>
        </p:nvSpPr>
        <p:spPr>
          <a:xfrm>
            <a:off x="443164" y="5051834"/>
            <a:ext cx="1892300" cy="1490662"/>
          </a:xfrm>
        </p:spPr>
        <p:txBody>
          <a:bodyPr/>
          <a:lstStyle>
            <a:lvl1pPr>
              <a:defRPr sz="9600" b="1">
                <a:solidFill>
                  <a:schemeClr val="accent2"/>
                </a:solidFill>
              </a:defRPr>
            </a:lvl1pPr>
          </a:lstStyle>
          <a:p>
            <a:r>
              <a:rPr lang="it-IT" dirty="0"/>
              <a:t>00</a:t>
            </a:r>
          </a:p>
        </p:txBody>
      </p:sp>
    </p:spTree>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soria - colore personalizzato 1">
    <p:bg>
      <p:bgPr>
        <a:solidFill>
          <a:schemeClr val="accent2"/>
        </a:solidFill>
        <a:effectLst/>
      </p:bgPr>
    </p:bg>
    <p:spTree>
      <p:nvGrpSpPr>
        <p:cNvPr id="1" name=""/>
        <p:cNvGrpSpPr/>
        <p:nvPr/>
      </p:nvGrpSpPr>
      <p:grpSpPr>
        <a:xfrm>
          <a:off x="0" y="0"/>
          <a:ext cx="0" cy="0"/>
          <a:chOff x="0" y="0"/>
          <a:chExt cx="0" cy="0"/>
        </a:xfrm>
      </p:grpSpPr>
      <p:sp>
        <p:nvSpPr>
          <p:cNvPr id="55" name="Titolo 1">
            <a:extLst>
              <a:ext uri="{FF2B5EF4-FFF2-40B4-BE49-F238E27FC236}">
                <a16:creationId xmlns:a16="http://schemas.microsoft.com/office/drawing/2014/main"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chemeClr val="bg1"/>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chemeClr val="bg1"/>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
        <p:nvSpPr>
          <p:cNvPr id="58" name="Segnaposto testo 4">
            <a:extLst>
              <a:ext uri="{FF2B5EF4-FFF2-40B4-BE49-F238E27FC236}">
                <a16:creationId xmlns:a16="http://schemas.microsoft.com/office/drawing/2014/main" id="{D98B88A7-2ECF-F74F-AA59-126E06E92090}"/>
              </a:ext>
            </a:extLst>
          </p:cNvPr>
          <p:cNvSpPr>
            <a:spLocks noGrp="1"/>
          </p:cNvSpPr>
          <p:nvPr>
            <p:ph type="body" sz="quarter" idx="10" hasCustomPrompt="1"/>
          </p:nvPr>
        </p:nvSpPr>
        <p:spPr>
          <a:xfrm>
            <a:off x="443164" y="5051834"/>
            <a:ext cx="1892300" cy="1490662"/>
          </a:xfrm>
        </p:spPr>
        <p:txBody>
          <a:bodyPr/>
          <a:lstStyle>
            <a:lvl1pPr>
              <a:defRPr sz="9600" b="1">
                <a:solidFill>
                  <a:schemeClr val="accent1"/>
                </a:solidFill>
              </a:defRPr>
            </a:lvl1pPr>
          </a:lstStyle>
          <a:p>
            <a:r>
              <a:rPr lang="it-IT" dirty="0"/>
              <a:t>00</a:t>
            </a:r>
          </a:p>
        </p:txBody>
      </p:sp>
    </p:spTree>
    <p:extLst>
      <p:ext uri="{BB962C8B-B14F-4D97-AF65-F5344CB8AC3E}">
        <p14:creationId xmlns:p14="http://schemas.microsoft.com/office/powerpoint/2010/main" val="371679425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lide inter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522AE-B4DE-BE46-8DCD-711FCF7BB205}"/>
              </a:ext>
            </a:extLst>
          </p:cNvPr>
          <p:cNvSpPr>
            <a:spLocks noGrp="1"/>
          </p:cNvSpPr>
          <p:nvPr>
            <p:ph type="title" hasCustomPrompt="1"/>
          </p:nvPr>
        </p:nvSpPr>
        <p:spPr/>
        <p:txBody>
          <a:bodyPr/>
          <a:lstStyle>
            <a:lvl1pPr>
              <a:defRPr>
                <a:latin typeface="Luiss Sans" pitchFamily="2" charset="0"/>
              </a:defRPr>
            </a:lvl1pPr>
          </a:lstStyle>
          <a:p>
            <a:r>
              <a:rPr lang="it-IT" dirty="0"/>
              <a:t>Fare clic per modificare lo stile del titolo dello schema</a:t>
            </a:r>
            <a:br>
              <a:rPr lang="it-IT" dirty="0"/>
            </a:br>
            <a:endParaRPr lang="it-IT" dirty="0"/>
          </a:p>
        </p:txBody>
      </p:sp>
      <p:sp>
        <p:nvSpPr>
          <p:cNvPr id="3" name="Segnaposto contenuto 2">
            <a:extLst>
              <a:ext uri="{FF2B5EF4-FFF2-40B4-BE49-F238E27FC236}">
                <a16:creationId xmlns:a16="http://schemas.microsoft.com/office/drawing/2014/main" id="{032322D5-CD07-334E-AC52-C62261E6AA20}"/>
              </a:ext>
            </a:extLst>
          </p:cNvPr>
          <p:cNvSpPr>
            <a:spLocks noGrp="1"/>
          </p:cNvSpPr>
          <p:nvPr>
            <p:ph idx="1"/>
          </p:nvPr>
        </p:nvSpPr>
        <p:spPr>
          <a:xfrm>
            <a:off x="419100" y="1536970"/>
            <a:ext cx="11222038" cy="4339955"/>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pic>
        <p:nvPicPr>
          <p:cNvPr id="10" name="Immagine 9">
            <a:extLst>
              <a:ext uri="{FF2B5EF4-FFF2-40B4-BE49-F238E27FC236}">
                <a16:creationId xmlns:a16="http://schemas.microsoft.com/office/drawing/2014/main" id="{92718396-3089-494E-88E4-C2C6CC04371E}"/>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8" name="Connettore diritto 7">
            <a:extLst>
              <a:ext uri="{FF2B5EF4-FFF2-40B4-BE49-F238E27FC236}">
                <a16:creationId xmlns:a16="http://schemas.microsoft.com/office/drawing/2014/main" id="{40D1104D-AF68-88E0-7119-EDCF8EA222C3}"/>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7289921A-3AE1-A56E-DB50-30EA67D2FD53}"/>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13" name="Immagine 12" descr="Immagine che contiene Elementi grafici, grafica, Carattere, Policromia&#10;&#10;Descrizione generata automaticamente">
            <a:extLst>
              <a:ext uri="{FF2B5EF4-FFF2-40B4-BE49-F238E27FC236}">
                <a16:creationId xmlns:a16="http://schemas.microsoft.com/office/drawing/2014/main" id="{8D018A65-9177-D6E5-D5DC-9CBC954F1276}"/>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14" name="Immagine 13" descr="Immagine che contiene nero, oscurità&#10;&#10;Descrizione generata automaticamente">
            <a:extLst>
              <a:ext uri="{FF2B5EF4-FFF2-40B4-BE49-F238E27FC236}">
                <a16:creationId xmlns:a16="http://schemas.microsoft.com/office/drawing/2014/main" id="{1307B20A-0CFE-E799-FEE9-F0953FD4A8E6}"/>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420216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Slide inter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522AE-B4DE-BE46-8DCD-711FCF7BB205}"/>
              </a:ext>
            </a:extLst>
          </p:cNvPr>
          <p:cNvSpPr>
            <a:spLocks noGrp="1"/>
          </p:cNvSpPr>
          <p:nvPr>
            <p:ph type="title" hasCustomPrompt="1"/>
          </p:nvPr>
        </p:nvSpPr>
        <p:spPr/>
        <p:txBody>
          <a:bodyPr/>
          <a:lstStyle>
            <a:lvl1pPr>
              <a:defRPr>
                <a:latin typeface="Luiss Sans" pitchFamily="2" charset="0"/>
              </a:defRPr>
            </a:lvl1pPr>
          </a:lstStyle>
          <a:p>
            <a:r>
              <a:rPr lang="it-IT" dirty="0"/>
              <a:t>Fare clic per modificare lo stile del titolo dello schema</a:t>
            </a:r>
            <a:br>
              <a:rPr lang="it-IT" dirty="0"/>
            </a:br>
            <a:endParaRPr lang="it-IT" dirty="0"/>
          </a:p>
        </p:txBody>
      </p:sp>
      <p:sp>
        <p:nvSpPr>
          <p:cNvPr id="3" name="Segnaposto contenuto 2">
            <a:extLst>
              <a:ext uri="{FF2B5EF4-FFF2-40B4-BE49-F238E27FC236}">
                <a16:creationId xmlns:a16="http://schemas.microsoft.com/office/drawing/2014/main" id="{032322D5-CD07-334E-AC52-C62261E6AA20}"/>
              </a:ext>
            </a:extLst>
          </p:cNvPr>
          <p:cNvSpPr>
            <a:spLocks noGrp="1"/>
          </p:cNvSpPr>
          <p:nvPr>
            <p:ph idx="1"/>
          </p:nvPr>
        </p:nvSpPr>
        <p:spPr>
          <a:xfrm>
            <a:off x="419100" y="1536970"/>
            <a:ext cx="11222038" cy="4339955"/>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pic>
        <p:nvPicPr>
          <p:cNvPr id="9" name="Immagine 8">
            <a:extLst>
              <a:ext uri="{FF2B5EF4-FFF2-40B4-BE49-F238E27FC236}">
                <a16:creationId xmlns:a16="http://schemas.microsoft.com/office/drawing/2014/main" id="{98C8CAF3-4090-61B5-70B4-08BB3120CC44}"/>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13" name="Connettore diritto 12">
            <a:extLst>
              <a:ext uri="{FF2B5EF4-FFF2-40B4-BE49-F238E27FC236}">
                <a16:creationId xmlns:a16="http://schemas.microsoft.com/office/drawing/2014/main" id="{116632B8-55BD-E599-EEC5-C2E5FCA1E2AA}"/>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id="{7786FC8E-A1D4-901F-0218-5754B467D094}"/>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15" name="Immagine 14" descr="Immagine che contiene Elementi grafici, grafica, Carattere, Policromia&#10;&#10;Descrizione generata automaticamente">
            <a:extLst>
              <a:ext uri="{FF2B5EF4-FFF2-40B4-BE49-F238E27FC236}">
                <a16:creationId xmlns:a16="http://schemas.microsoft.com/office/drawing/2014/main" id="{B7C9E3A2-64B0-2AE6-B883-05B2C1B4FB1C}"/>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16" name="Immagine 15" descr="Immagine che contiene nero, oscurità&#10;&#10;Descrizione generata automaticamente">
            <a:extLst>
              <a:ext uri="{FF2B5EF4-FFF2-40B4-BE49-F238E27FC236}">
                <a16:creationId xmlns:a16="http://schemas.microsoft.com/office/drawing/2014/main" id="{F6B1EBA7-9EE1-F9B4-9B83-978A48BC7D84}"/>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198652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F49B507-8551-CC47-91BD-DBB3E40CD605}"/>
              </a:ext>
            </a:extLst>
          </p:cNvPr>
          <p:cNvSpPr>
            <a:spLocks noGrp="1"/>
          </p:cNvSpPr>
          <p:nvPr>
            <p:ph type="title"/>
          </p:nvPr>
        </p:nvSpPr>
        <p:spPr>
          <a:xfrm>
            <a:off x="419100" y="365125"/>
            <a:ext cx="11222038" cy="993775"/>
          </a:xfrm>
          <a:prstGeom prst="rect">
            <a:avLst/>
          </a:prstGeom>
        </p:spPr>
        <p:txBody>
          <a:bodyPr vert="horz" lIns="91440" tIns="45720" rIns="91440" bIns="45720" rtlCol="0" anchor="t">
            <a:no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B3411DEE-4AD8-E74D-AEA0-F1709A493D7D}"/>
              </a:ext>
            </a:extLst>
          </p:cNvPr>
          <p:cNvSpPr>
            <a:spLocks noGrp="1"/>
          </p:cNvSpPr>
          <p:nvPr>
            <p:ph type="body" idx="1"/>
          </p:nvPr>
        </p:nvSpPr>
        <p:spPr>
          <a:xfrm>
            <a:off x="419911" y="1532404"/>
            <a:ext cx="11222038" cy="4344521"/>
          </a:xfrm>
          <a:prstGeom prst="rect">
            <a:avLst/>
          </a:prstGeom>
        </p:spPr>
        <p:txBody>
          <a:bodyPr vert="horz" lIns="91440" tIns="45720" rIns="91440" bIns="45720" rtlCol="0" anchor="ctr">
            <a:noAutofit/>
          </a:bodyPr>
          <a:lstStyle/>
          <a:p>
            <a:r>
              <a:rPr lang="it-IT" dirty="0"/>
              <a:t>Modifica gli stili del testo dello schema
Secondo livello
Terzo livello
Quarto livello
Quinto livello</a:t>
            </a:r>
          </a:p>
        </p:txBody>
      </p:sp>
      <p:sp>
        <p:nvSpPr>
          <p:cNvPr id="5" name="Segnaposto piè di pagina 4">
            <a:extLst>
              <a:ext uri="{FF2B5EF4-FFF2-40B4-BE49-F238E27FC236}">
                <a16:creationId xmlns:a16="http://schemas.microsoft.com/office/drawing/2014/main" id="{9E383537-6367-1443-9D86-622943D14FE7}"/>
              </a:ext>
            </a:extLst>
          </p:cNvPr>
          <p:cNvSpPr>
            <a:spLocks noGrp="1"/>
          </p:cNvSpPr>
          <p:nvPr>
            <p:ph type="ftr" sz="quarter" idx="3"/>
          </p:nvPr>
        </p:nvSpPr>
        <p:spPr>
          <a:xfrm>
            <a:off x="2991971" y="6224587"/>
            <a:ext cx="7742517" cy="365125"/>
          </a:xfrm>
          <a:prstGeom prst="rect">
            <a:avLst/>
          </a:prstGeom>
        </p:spPr>
        <p:txBody>
          <a:bodyPr vert="horz" lIns="72000" tIns="0" rIns="72000" bIns="0" rtlCol="0" anchor="b"/>
          <a:lstStyle>
            <a:lvl1pPr algn="r">
              <a:defRPr sz="1400" b="1" i="0">
                <a:solidFill>
                  <a:srgbClr val="003A70"/>
                </a:solidFill>
                <a:latin typeface="Luiss Sans" pitchFamily="2" charset="0"/>
                <a:ea typeface="Luiss Sans" pitchFamily="2" charset="0"/>
                <a:cs typeface="Luiss Sans" pitchFamily="2" charset="0"/>
              </a:defRPr>
            </a:lvl1pPr>
          </a:lstStyle>
          <a:p>
            <a:r>
              <a:rPr lang="it-IT" dirty="0"/>
              <a:t>Titolo della Presentazione/Sezione</a:t>
            </a:r>
          </a:p>
        </p:txBody>
      </p:sp>
      <p:sp>
        <p:nvSpPr>
          <p:cNvPr id="6" name="Segnaposto numero diapositiva 5">
            <a:extLst>
              <a:ext uri="{FF2B5EF4-FFF2-40B4-BE49-F238E27FC236}">
                <a16:creationId xmlns:a16="http://schemas.microsoft.com/office/drawing/2014/main" id="{7EC8A305-BBBD-9C45-8197-11A6CAC5920F}"/>
              </a:ext>
            </a:extLst>
          </p:cNvPr>
          <p:cNvSpPr>
            <a:spLocks noGrp="1"/>
          </p:cNvSpPr>
          <p:nvPr>
            <p:ph type="sldNum" sz="quarter" idx="4"/>
          </p:nvPr>
        </p:nvSpPr>
        <p:spPr>
          <a:xfrm>
            <a:off x="10896600" y="6224587"/>
            <a:ext cx="858838" cy="365125"/>
          </a:xfrm>
          <a:prstGeom prst="rect">
            <a:avLst/>
          </a:prstGeom>
        </p:spPr>
        <p:txBody>
          <a:bodyPr vert="horz" lIns="72000" tIns="0" rIns="72000" bIns="0" rtlCol="0" anchor="b"/>
          <a:lstStyle>
            <a:lvl1pPr algn="r">
              <a:defRPr sz="1400" b="0" i="0">
                <a:solidFill>
                  <a:srgbClr val="003A70"/>
                </a:solidFill>
                <a:latin typeface="Luiss Sans" pitchFamily="2" charset="0"/>
                <a:ea typeface="Luiss Sans" pitchFamily="2" charset="0"/>
                <a:cs typeface="Luiss Sans" pitchFamily="2" charset="0"/>
              </a:defRPr>
            </a:lvl1pPr>
          </a:lstStyle>
          <a:p>
            <a:fld id="{DD589A36-170F-7348-BCDB-23CF9D860473}" type="slidenum">
              <a:rPr lang="it-IT" smtClean="0"/>
              <a:pPr/>
              <a:t>‹#›</a:t>
            </a:fld>
            <a:endParaRPr lang="it-IT" dirty="0"/>
          </a:p>
        </p:txBody>
      </p:sp>
    </p:spTree>
    <p:extLst>
      <p:ext uri="{BB962C8B-B14F-4D97-AF65-F5344CB8AC3E}">
        <p14:creationId xmlns:p14="http://schemas.microsoft.com/office/powerpoint/2010/main" val="1549252500"/>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60" r:id="rId3"/>
    <p:sldLayoutId id="2147483661" r:id="rId4"/>
    <p:sldLayoutId id="2147483651" r:id="rId5"/>
    <p:sldLayoutId id="2147483664" r:id="rId6"/>
    <p:sldLayoutId id="2147483665" r:id="rId7"/>
    <p:sldLayoutId id="2147483650" r:id="rId8"/>
    <p:sldLayoutId id="2147483674" r:id="rId9"/>
    <p:sldLayoutId id="2147483676" r:id="rId10"/>
    <p:sldLayoutId id="2147483652" r:id="rId11"/>
    <p:sldLayoutId id="2147483667" r:id="rId12"/>
    <p:sldLayoutId id="2147483675" r:id="rId13"/>
    <p:sldLayoutId id="2147483673" r:id="rId14"/>
    <p:sldLayoutId id="2147483668" r:id="rId15"/>
    <p:sldLayoutId id="2147483677" r:id="rId16"/>
    <p:sldLayoutId id="2147483678" r:id="rId17"/>
    <p:sldLayoutId id="2147483679" r:id="rId18"/>
    <p:sldLayoutId id="2147483680" r:id="rId19"/>
    <p:sldLayoutId id="2147483681" r:id="rId20"/>
    <p:sldLayoutId id="2147483682" r:id="rId21"/>
    <p:sldLayoutId id="2147483683" r:id="rId22"/>
    <p:sldLayoutId id="2147483685" r:id="rId23"/>
    <p:sldLayoutId id="2147483686" r:id="rId24"/>
    <p:sldLayoutId id="2147483687" r:id="rId25"/>
    <p:sldLayoutId id="2147483688" r:id="rId26"/>
    <p:sldLayoutId id="2147483689" r:id="rId27"/>
    <p:sldLayoutId id="2147483690" r:id="rId28"/>
    <p:sldLayoutId id="2147483694" r:id="rId29"/>
    <p:sldLayoutId id="2147483695" r:id="rId30"/>
    <p:sldLayoutId id="2147483696" r:id="rId31"/>
  </p:sldLayoutIdLst>
  <p:hf hdr="0"/>
  <p:txStyles>
    <p:titleStyle>
      <a:lvl1pPr algn="l" defTabSz="914400" rtl="0" eaLnBrk="1" latinLnBrk="0" hangingPunct="1">
        <a:lnSpc>
          <a:spcPct val="90000"/>
        </a:lnSpc>
        <a:spcBef>
          <a:spcPct val="0"/>
        </a:spcBef>
        <a:buNone/>
        <a:defRPr sz="2600" b="0" i="0" kern="1200">
          <a:solidFill>
            <a:srgbClr val="003A70"/>
          </a:solidFill>
          <a:latin typeface="Luiss Sans" pitchFamily="2" charset="0"/>
          <a:ea typeface="Luiss Sans" pitchFamily="2" charset="0"/>
          <a:cs typeface="Luiss Sans" pitchFamily="2" charset="0"/>
        </a:defRPr>
      </a:lvl1pPr>
    </p:titleStyle>
    <p:bodyStyle>
      <a:lvl1pPr marL="0" indent="0" algn="l" defTabSz="914400" rtl="0" eaLnBrk="1" latinLnBrk="0" hangingPunct="1">
        <a:lnSpc>
          <a:spcPct val="110000"/>
        </a:lnSpc>
        <a:spcBef>
          <a:spcPts val="1800"/>
        </a:spcBef>
        <a:buFont typeface="Arial" panose="020B0604020202020204" pitchFamily="34" charset="0"/>
        <a:buNone/>
        <a:defRPr sz="3200" b="0" i="0" kern="1200">
          <a:solidFill>
            <a:schemeClr val="tx1">
              <a:lumMod val="65000"/>
              <a:lumOff val="35000"/>
            </a:schemeClr>
          </a:solidFill>
          <a:latin typeface="Luiss Sans" pitchFamily="2" charset="0"/>
          <a:ea typeface="Luiss Sans" pitchFamily="2" charset="0"/>
          <a:cs typeface="Luiss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6709" userDrawn="1">
          <p15:clr>
            <a:srgbClr val="F26B43"/>
          </p15:clr>
        </p15:guide>
        <p15:guide id="7" orient="horz" pos="346" userDrawn="1">
          <p15:clr>
            <a:srgbClr val="F26B43"/>
          </p15:clr>
        </p15:guide>
        <p15:guide id="8" orient="horz" pos="3981" userDrawn="1">
          <p15:clr>
            <a:srgbClr val="F26B43"/>
          </p15:clr>
        </p15:guide>
        <p15:guide id="9" orient="horz" pos="300" userDrawn="1">
          <p15:clr>
            <a:srgbClr val="F26B43"/>
          </p15:clr>
        </p15:guide>
        <p15:guide id="10" orient="horz" pos="958" userDrawn="1">
          <p15:clr>
            <a:srgbClr val="F26B43"/>
          </p15:clr>
        </p15:guide>
        <p15:guide id="11" orient="horz" pos="3702" userDrawn="1">
          <p15:clr>
            <a:srgbClr val="F26B43"/>
          </p15:clr>
        </p15:guide>
        <p15:guide id="12" pos="73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2.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svg"/><Relationship Id="rId4" Type="http://schemas.openxmlformats.org/officeDocument/2006/relationships/image" Target="../media/image43.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2.svg"/><Relationship Id="rId4" Type="http://schemas.openxmlformats.org/officeDocument/2006/relationships/image" Target="../media/image24.sv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1492" y="2523629"/>
            <a:ext cx="6297018" cy="1033463"/>
          </a:xfrm>
          <a:prstGeom prst="rect">
            <a:avLst/>
          </a:prstGeom>
          <a:noFill/>
          <a:ln/>
        </p:spPr>
        <p:txBody>
          <a:bodyPr wrap="square" lIns="0" tIns="0" rIns="0" bIns="0" rtlCol="0" anchor="t"/>
          <a:lstStyle/>
          <a:p>
            <a:pPr>
              <a:lnSpc>
                <a:spcPts val="4042"/>
              </a:lnSpc>
            </a:pPr>
            <a:r>
              <a:rPr lang="it-IT" sz="4000" b="1" noProof="0" dirty="0">
                <a:solidFill>
                  <a:srgbClr val="004D82"/>
                </a:solidFill>
                <a:latin typeface="Luiss Sans" panose="020B0604020202020204" charset="0"/>
                <a:ea typeface="Barlow Bold" pitchFamily="34" charset="-122"/>
                <a:cs typeface="Barlow Bold" pitchFamily="34" charset="-120"/>
              </a:rPr>
              <a:t>Percezioni e consapevolezza dell’auto elettrica in Italia</a:t>
            </a:r>
            <a:endParaRPr lang="it-IT" sz="4000" noProof="0" dirty="0">
              <a:latin typeface="Luiss Sans" panose="020B0604020202020204" charset="0"/>
            </a:endParaRPr>
          </a:p>
        </p:txBody>
      </p:sp>
      <p:pic>
        <p:nvPicPr>
          <p:cNvPr id="2" name="Image 0"/>
          <p:cNvPicPr>
            <a:picLocks noChangeAspect="1"/>
          </p:cNvPicPr>
          <p:nvPr/>
        </p:nvPicPr>
        <p:blipFill>
          <a:blip r:embed="rId3"/>
          <a:srcRect/>
          <a:stretch/>
        </p:blipFill>
        <p:spPr>
          <a:xfrm>
            <a:off x="8133144" y="0"/>
            <a:ext cx="4058856" cy="6088284"/>
          </a:xfrm>
          <a:prstGeom prst="rect">
            <a:avLst/>
          </a:prstGeom>
        </p:spPr>
      </p:pic>
      <p:sp>
        <p:nvSpPr>
          <p:cNvPr id="4" name="Text 1"/>
          <p:cNvSpPr/>
          <p:nvPr/>
        </p:nvSpPr>
        <p:spPr>
          <a:xfrm>
            <a:off x="661492" y="3805139"/>
            <a:ext cx="6297018" cy="698035"/>
          </a:xfrm>
          <a:prstGeom prst="rect">
            <a:avLst/>
          </a:prstGeom>
          <a:noFill/>
          <a:ln/>
        </p:spPr>
        <p:txBody>
          <a:bodyPr wrap="square" lIns="0" tIns="0" rIns="0" bIns="0" rtlCol="0" anchor="t"/>
          <a:lstStyle/>
          <a:p>
            <a:pPr>
              <a:lnSpc>
                <a:spcPts val="2083"/>
              </a:lnSpc>
            </a:pPr>
            <a:r>
              <a:rPr lang="it-IT" noProof="0" dirty="0">
                <a:solidFill>
                  <a:srgbClr val="004D82"/>
                </a:solidFill>
                <a:latin typeface="Luiss Sans" panose="020B0604020202020204" charset="0"/>
                <a:ea typeface="PT Sans" pitchFamily="34" charset="-122"/>
                <a:cs typeface="PT Sans" pitchFamily="34" charset="-120"/>
              </a:rPr>
              <a:t>Un’indagine AI-</a:t>
            </a:r>
            <a:r>
              <a:rPr lang="it-IT" noProof="0" dirty="0" err="1">
                <a:solidFill>
                  <a:srgbClr val="004D82"/>
                </a:solidFill>
                <a:latin typeface="Luiss Sans" panose="020B0604020202020204" charset="0"/>
                <a:ea typeface="PT Sans" pitchFamily="34" charset="-122"/>
                <a:cs typeface="PT Sans" pitchFamily="34" charset="-120"/>
              </a:rPr>
              <a:t>assisted</a:t>
            </a:r>
            <a:r>
              <a:rPr lang="it-IT" noProof="0" dirty="0">
                <a:solidFill>
                  <a:srgbClr val="004D82"/>
                </a:solidFill>
                <a:latin typeface="Luiss Sans" panose="020B0604020202020204" charset="0"/>
                <a:ea typeface="PT Sans" pitchFamily="34" charset="-122"/>
                <a:cs typeface="PT Sans" pitchFamily="34" charset="-120"/>
              </a:rPr>
              <a:t> sulle barriere, le motivazioni e i vissuti degli automobilisti</a:t>
            </a:r>
            <a:endParaRPr lang="it-IT" noProof="0" dirty="0">
              <a:latin typeface="Luiss Sans"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2" descr="preencoded.png"/>
          <p:cNvPicPr>
            <a:picLocks noChangeAspect="1"/>
          </p:cNvPicPr>
          <p:nvPr/>
        </p:nvPicPr>
        <p:blipFill>
          <a:blip r:embed="rId3"/>
          <a:stretch>
            <a:fillRect/>
          </a:stretch>
        </p:blipFill>
        <p:spPr>
          <a:xfrm>
            <a:off x="3797684" y="2214827"/>
            <a:ext cx="1677600" cy="1677600"/>
          </a:xfrm>
          <a:prstGeom prst="rect">
            <a:avLst/>
          </a:prstGeom>
        </p:spPr>
      </p:pic>
      <p:pic>
        <p:nvPicPr>
          <p:cNvPr id="5" name="Image 0" descr="preencoded.png"/>
          <p:cNvPicPr>
            <a:picLocks noChangeAspect="1"/>
          </p:cNvPicPr>
          <p:nvPr/>
        </p:nvPicPr>
        <p:blipFill>
          <a:blip r:embed="rId4"/>
          <a:stretch>
            <a:fillRect/>
          </a:stretch>
        </p:blipFill>
        <p:spPr>
          <a:xfrm>
            <a:off x="1295557" y="2215282"/>
            <a:ext cx="1678286" cy="1678286"/>
          </a:xfrm>
          <a:prstGeom prst="rect">
            <a:avLst/>
          </a:prstGeom>
        </p:spPr>
      </p:pic>
      <p:sp>
        <p:nvSpPr>
          <p:cNvPr id="2" name="Text 0"/>
          <p:cNvSpPr/>
          <p:nvPr/>
        </p:nvSpPr>
        <p:spPr>
          <a:xfrm>
            <a:off x="661492" y="663873"/>
            <a:ext cx="10631190" cy="413444"/>
          </a:xfrm>
          <a:prstGeom prst="rect">
            <a:avLst/>
          </a:prstGeom>
          <a:noFill/>
          <a:ln/>
        </p:spPr>
        <p:txBody>
          <a:bodyPr wrap="square" lIns="0" tIns="0" rIns="0" bIns="0" rtlCol="0" anchor="t"/>
          <a:lstStyle/>
          <a:p>
            <a:pPr>
              <a:lnSpc>
                <a:spcPts val="3250"/>
              </a:lnSpc>
            </a:pPr>
            <a:r>
              <a:rPr lang="it-IT" sz="3040" b="1" noProof="0" dirty="0">
                <a:solidFill>
                  <a:srgbClr val="004D82"/>
                </a:solidFill>
                <a:latin typeface="Luiss Sans" panose="020B0604020202020204" charset="0"/>
                <a:ea typeface="Barlow Bold" pitchFamily="34" charset="-122"/>
                <a:cs typeface="Barlow Bold" pitchFamily="34" charset="-120"/>
              </a:rPr>
              <a:t>Le percezioni emotive: esperienza di guida e identità personale</a:t>
            </a:r>
            <a:endParaRPr lang="it-IT" sz="3040" noProof="0" dirty="0">
              <a:latin typeface="Luiss Sans" panose="020B0604020202020204" charset="0"/>
            </a:endParaRPr>
          </a:p>
        </p:txBody>
      </p:sp>
      <p:sp>
        <p:nvSpPr>
          <p:cNvPr id="3" name="Text 1"/>
          <p:cNvSpPr/>
          <p:nvPr/>
        </p:nvSpPr>
        <p:spPr>
          <a:xfrm>
            <a:off x="661492" y="1262972"/>
            <a:ext cx="10869018" cy="264617"/>
          </a:xfrm>
          <a:prstGeom prst="rect">
            <a:avLst/>
          </a:prstGeom>
          <a:noFill/>
          <a:ln/>
        </p:spPr>
        <p:txBody>
          <a:bodyPr wrap="square" lIns="0" tIns="0" rIns="0" bIns="0" rtlCol="0" anchor="t"/>
          <a:lstStyle/>
          <a:p>
            <a:pPr>
              <a:lnSpc>
                <a:spcPts val="2083"/>
              </a:lnSpc>
            </a:pPr>
            <a:r>
              <a:rPr lang="it-IT" sz="1400" noProof="0" dirty="0">
                <a:solidFill>
                  <a:srgbClr val="004D82"/>
                </a:solidFill>
                <a:latin typeface="Luiss Sans" panose="020B0604020202020204" charset="0"/>
                <a:ea typeface="PT Sans" pitchFamily="34" charset="-122"/>
                <a:cs typeface="PT Sans" pitchFamily="34" charset="-120"/>
              </a:rPr>
              <a:t>Le barriere emotive, legate al piacere di guida e all'identità personale, sono meno rilevanti rispetto a quelle economiche, tecnologiche e infrastrutturali.</a:t>
            </a:r>
            <a:endParaRPr lang="it-IT" sz="1400" noProof="0" dirty="0">
              <a:latin typeface="Luiss Sans" panose="020B0604020202020204" charset="0"/>
            </a:endParaRPr>
          </a:p>
        </p:txBody>
      </p:sp>
      <p:sp>
        <p:nvSpPr>
          <p:cNvPr id="4" name="Text 2"/>
          <p:cNvSpPr/>
          <p:nvPr/>
        </p:nvSpPr>
        <p:spPr>
          <a:xfrm>
            <a:off x="1837959" y="2750218"/>
            <a:ext cx="727930" cy="515041"/>
          </a:xfrm>
          <a:prstGeom prst="rect">
            <a:avLst/>
          </a:prstGeom>
          <a:noFill/>
          <a:ln/>
        </p:spPr>
        <p:txBody>
          <a:bodyPr wrap="none" lIns="0" tIns="0" rIns="0" bIns="0" rtlCol="0" anchor="b"/>
          <a:lstStyle/>
          <a:p>
            <a:pPr algn="ctr">
              <a:lnSpc>
                <a:spcPts val="1583"/>
              </a:lnSpc>
            </a:pPr>
            <a:r>
              <a:rPr lang="it-IT" sz="2800" b="1" noProof="0" dirty="0">
                <a:solidFill>
                  <a:srgbClr val="004D82"/>
                </a:solidFill>
                <a:latin typeface="Luiss Sans" panose="020B0604020202020204" charset="0"/>
                <a:ea typeface="Barlow Bold" pitchFamily="34" charset="-122"/>
                <a:cs typeface="Barlow Bold" pitchFamily="34" charset="-120"/>
              </a:rPr>
              <a:t>78%</a:t>
            </a:r>
            <a:endParaRPr lang="it-IT" sz="2800" b="1" noProof="0" dirty="0">
              <a:latin typeface="Luiss Sans" panose="020B0604020202020204" charset="0"/>
            </a:endParaRPr>
          </a:p>
        </p:txBody>
      </p:sp>
      <p:sp>
        <p:nvSpPr>
          <p:cNvPr id="6" name="Text 3"/>
          <p:cNvSpPr/>
          <p:nvPr/>
        </p:nvSpPr>
        <p:spPr>
          <a:xfrm>
            <a:off x="1061797" y="4021826"/>
            <a:ext cx="2145804" cy="206673"/>
          </a:xfrm>
          <a:prstGeom prst="rect">
            <a:avLst/>
          </a:prstGeom>
          <a:noFill/>
          <a:ln/>
        </p:spPr>
        <p:txBody>
          <a:bodyPr wrap="none" lIns="0" tIns="0" rIns="0" bIns="0" rtlCol="0" anchor="t"/>
          <a:lstStyle/>
          <a:p>
            <a:pPr algn="ctr">
              <a:lnSpc>
                <a:spcPts val="1625"/>
              </a:lnSpc>
            </a:pPr>
            <a:r>
              <a:rPr lang="it-IT" sz="1600" b="1" noProof="0" dirty="0">
                <a:solidFill>
                  <a:srgbClr val="004D82"/>
                </a:solidFill>
                <a:latin typeface="Luiss Sans" panose="020B0604020202020204" charset="0"/>
                <a:ea typeface="Barlow Bold" pitchFamily="34" charset="-122"/>
                <a:cs typeface="Barlow Bold" pitchFamily="34" charset="-120"/>
              </a:rPr>
              <a:t>Guida non meno emozionante</a:t>
            </a:r>
            <a:endParaRPr lang="it-IT" sz="1600" noProof="0" dirty="0">
              <a:latin typeface="Luiss Sans" panose="020B0604020202020204" charset="0"/>
            </a:endParaRPr>
          </a:p>
        </p:txBody>
      </p:sp>
      <p:sp>
        <p:nvSpPr>
          <p:cNvPr id="7" name="Text 4"/>
          <p:cNvSpPr/>
          <p:nvPr/>
        </p:nvSpPr>
        <p:spPr>
          <a:xfrm>
            <a:off x="677600" y="4254322"/>
            <a:ext cx="2902465" cy="237960"/>
          </a:xfrm>
          <a:prstGeom prst="rect">
            <a:avLst/>
          </a:prstGeom>
          <a:noFill/>
          <a:ln/>
        </p:spPr>
        <p:txBody>
          <a:bodyPr wrap="none" lIns="0" tIns="0" rIns="0" bIns="0" rtlCol="0" anchor="t"/>
          <a:lstStyle/>
          <a:p>
            <a:pPr algn="ctr">
              <a:lnSpc>
                <a:spcPts val="1667"/>
              </a:lnSpc>
            </a:pPr>
            <a:r>
              <a:rPr lang="it-IT" sz="1400" noProof="0" dirty="0">
                <a:solidFill>
                  <a:srgbClr val="004D82"/>
                </a:solidFill>
                <a:latin typeface="Luiss Sans" panose="020B0604020202020204" charset="0"/>
                <a:ea typeface="PT Sans" pitchFamily="34" charset="-122"/>
                <a:cs typeface="PT Sans" pitchFamily="34" charset="-120"/>
              </a:rPr>
              <a:t>Bassa preoccupazione sull'esperienza</a:t>
            </a:r>
            <a:endParaRPr lang="it-IT" sz="1400" noProof="0" dirty="0">
              <a:latin typeface="Luiss Sans" panose="020B0604020202020204" charset="0"/>
            </a:endParaRPr>
          </a:p>
        </p:txBody>
      </p:sp>
      <p:pic>
        <p:nvPicPr>
          <p:cNvPr id="9" name="Image 1" descr="preencoded.png"/>
          <p:cNvPicPr>
            <a:picLocks noChangeAspect="1"/>
          </p:cNvPicPr>
          <p:nvPr/>
        </p:nvPicPr>
        <p:blipFill>
          <a:blip r:embed="rId3"/>
          <a:stretch>
            <a:fillRect/>
          </a:stretch>
        </p:blipFill>
        <p:spPr>
          <a:xfrm>
            <a:off x="6511277" y="2215968"/>
            <a:ext cx="1677600" cy="1677600"/>
          </a:xfrm>
          <a:prstGeom prst="rect">
            <a:avLst/>
          </a:prstGeom>
        </p:spPr>
      </p:pic>
      <p:sp>
        <p:nvSpPr>
          <p:cNvPr id="10" name="Text 6"/>
          <p:cNvSpPr/>
          <p:nvPr/>
        </p:nvSpPr>
        <p:spPr>
          <a:xfrm>
            <a:off x="6511277" y="4015697"/>
            <a:ext cx="2010768" cy="206673"/>
          </a:xfrm>
          <a:prstGeom prst="rect">
            <a:avLst/>
          </a:prstGeom>
          <a:noFill/>
          <a:ln/>
        </p:spPr>
        <p:txBody>
          <a:bodyPr wrap="none" lIns="0" tIns="0" rIns="0" bIns="0" rtlCol="0" anchor="t"/>
          <a:lstStyle/>
          <a:p>
            <a:pPr algn="ctr">
              <a:lnSpc>
                <a:spcPts val="1625"/>
              </a:lnSpc>
            </a:pPr>
            <a:r>
              <a:rPr lang="it-IT" sz="1600" b="1" noProof="0" dirty="0">
                <a:solidFill>
                  <a:srgbClr val="004D82"/>
                </a:solidFill>
                <a:latin typeface="Luiss Sans" panose="020B0604020202020204" charset="0"/>
                <a:ea typeface="Barlow Bold" pitchFamily="34" charset="-122"/>
                <a:cs typeface="Barlow Bold" pitchFamily="34" charset="-120"/>
              </a:rPr>
              <a:t>Rumore termico non manca</a:t>
            </a:r>
            <a:endParaRPr lang="it-IT" sz="1600" noProof="0" dirty="0">
              <a:latin typeface="Luiss Sans" panose="020B0604020202020204" charset="0"/>
            </a:endParaRPr>
          </a:p>
        </p:txBody>
      </p:sp>
      <p:sp>
        <p:nvSpPr>
          <p:cNvPr id="11" name="Text 7"/>
          <p:cNvSpPr/>
          <p:nvPr/>
        </p:nvSpPr>
        <p:spPr>
          <a:xfrm>
            <a:off x="5878923" y="4263224"/>
            <a:ext cx="3281264" cy="264617"/>
          </a:xfrm>
          <a:prstGeom prst="rect">
            <a:avLst/>
          </a:prstGeom>
          <a:noFill/>
          <a:ln/>
        </p:spPr>
        <p:txBody>
          <a:bodyPr wrap="none" lIns="0" tIns="0" rIns="0" bIns="0" rtlCol="0" anchor="t"/>
          <a:lstStyle/>
          <a:p>
            <a:pPr algn="ctr">
              <a:lnSpc>
                <a:spcPts val="1667"/>
              </a:lnSpc>
            </a:pPr>
            <a:r>
              <a:rPr lang="it-IT" sz="1400" noProof="0" dirty="0">
                <a:solidFill>
                  <a:srgbClr val="004D82"/>
                </a:solidFill>
                <a:latin typeface="Luiss Sans" panose="020B0604020202020204" charset="0"/>
                <a:ea typeface="PT Sans" pitchFamily="34" charset="-122"/>
                <a:cs typeface="PT Sans" pitchFamily="34" charset="-120"/>
              </a:rPr>
              <a:t>Il "sound" non è un driver fondamentale</a:t>
            </a:r>
            <a:endParaRPr lang="it-IT" sz="1400" noProof="0" dirty="0">
              <a:latin typeface="Luiss Sans" panose="020B0604020202020204" charset="0"/>
            </a:endParaRPr>
          </a:p>
        </p:txBody>
      </p:sp>
      <p:sp>
        <p:nvSpPr>
          <p:cNvPr id="14" name="Text 9"/>
          <p:cNvSpPr/>
          <p:nvPr/>
        </p:nvSpPr>
        <p:spPr>
          <a:xfrm>
            <a:off x="3896143" y="4021826"/>
            <a:ext cx="1653878" cy="206673"/>
          </a:xfrm>
          <a:prstGeom prst="rect">
            <a:avLst/>
          </a:prstGeom>
          <a:noFill/>
          <a:ln/>
        </p:spPr>
        <p:txBody>
          <a:bodyPr wrap="none" lIns="0" tIns="0" rIns="0" bIns="0" rtlCol="0" anchor="t"/>
          <a:lstStyle/>
          <a:p>
            <a:pPr algn="ctr">
              <a:lnSpc>
                <a:spcPts val="1625"/>
              </a:lnSpc>
            </a:pPr>
            <a:r>
              <a:rPr lang="it-IT" sz="1600" b="1" noProof="0" dirty="0">
                <a:solidFill>
                  <a:srgbClr val="004D82"/>
                </a:solidFill>
                <a:latin typeface="Luiss Sans" panose="020B0604020202020204" charset="0"/>
                <a:ea typeface="Barlow Bold" pitchFamily="34" charset="-122"/>
                <a:cs typeface="Barlow Bold" pitchFamily="34" charset="-120"/>
              </a:rPr>
              <a:t>Immagine personale</a:t>
            </a:r>
            <a:endParaRPr lang="it-IT" sz="1600" noProof="0" dirty="0">
              <a:latin typeface="Luiss Sans" panose="020B0604020202020204" charset="0"/>
            </a:endParaRPr>
          </a:p>
        </p:txBody>
      </p:sp>
      <p:sp>
        <p:nvSpPr>
          <p:cNvPr id="15" name="Text 10"/>
          <p:cNvSpPr/>
          <p:nvPr/>
        </p:nvSpPr>
        <p:spPr>
          <a:xfrm>
            <a:off x="3372900" y="4259379"/>
            <a:ext cx="2794175" cy="237960"/>
          </a:xfrm>
          <a:prstGeom prst="rect">
            <a:avLst/>
          </a:prstGeom>
          <a:noFill/>
          <a:ln/>
        </p:spPr>
        <p:txBody>
          <a:bodyPr wrap="none" lIns="0" tIns="0" rIns="0" bIns="0" rtlCol="0" anchor="t"/>
          <a:lstStyle/>
          <a:p>
            <a:pPr algn="ctr">
              <a:lnSpc>
                <a:spcPts val="1667"/>
              </a:lnSpc>
            </a:pPr>
            <a:r>
              <a:rPr lang="it-IT" sz="1400" noProof="0" dirty="0">
                <a:solidFill>
                  <a:srgbClr val="004D82"/>
                </a:solidFill>
                <a:latin typeface="Luiss Sans" panose="020B0604020202020204" charset="0"/>
                <a:ea typeface="PT Sans" pitchFamily="34" charset="-122"/>
                <a:cs typeface="PT Sans" pitchFamily="34" charset="-120"/>
              </a:rPr>
              <a:t>L'elettrico non contrasta con l'identità</a:t>
            </a:r>
            <a:endParaRPr lang="it-IT" sz="1400" noProof="0" dirty="0">
              <a:latin typeface="Luiss Sans" panose="020B0604020202020204" charset="0"/>
            </a:endParaRPr>
          </a:p>
        </p:txBody>
      </p:sp>
      <p:sp>
        <p:nvSpPr>
          <p:cNvPr id="18" name="Text 12"/>
          <p:cNvSpPr/>
          <p:nvPr/>
        </p:nvSpPr>
        <p:spPr>
          <a:xfrm>
            <a:off x="9299085" y="4031469"/>
            <a:ext cx="1653878" cy="206673"/>
          </a:xfrm>
          <a:prstGeom prst="rect">
            <a:avLst/>
          </a:prstGeom>
          <a:noFill/>
          <a:ln/>
        </p:spPr>
        <p:txBody>
          <a:bodyPr wrap="none" lIns="0" tIns="0" rIns="0" bIns="0" rtlCol="0" anchor="t"/>
          <a:lstStyle/>
          <a:p>
            <a:pPr algn="ctr">
              <a:lnSpc>
                <a:spcPts val="1625"/>
              </a:lnSpc>
            </a:pPr>
            <a:r>
              <a:rPr lang="it-IT" sz="1600" b="1" noProof="0" dirty="0">
                <a:solidFill>
                  <a:srgbClr val="004D82"/>
                </a:solidFill>
                <a:latin typeface="Luiss Sans" panose="020B0604020202020204" charset="0"/>
                <a:ea typeface="Barlow Bold" pitchFamily="34" charset="-122"/>
                <a:cs typeface="Barlow Bold" pitchFamily="34" charset="-120"/>
              </a:rPr>
              <a:t>Non sembra fredda</a:t>
            </a:r>
            <a:endParaRPr lang="it-IT" sz="1600" noProof="0" dirty="0">
              <a:latin typeface="Luiss Sans" panose="020B0604020202020204" charset="0"/>
            </a:endParaRPr>
          </a:p>
        </p:txBody>
      </p:sp>
      <p:sp>
        <p:nvSpPr>
          <p:cNvPr id="19" name="Text 13"/>
          <p:cNvSpPr/>
          <p:nvPr/>
        </p:nvSpPr>
        <p:spPr>
          <a:xfrm>
            <a:off x="8603651" y="4258062"/>
            <a:ext cx="2872753" cy="264617"/>
          </a:xfrm>
          <a:prstGeom prst="rect">
            <a:avLst/>
          </a:prstGeom>
          <a:noFill/>
          <a:ln/>
        </p:spPr>
        <p:txBody>
          <a:bodyPr wrap="none" lIns="0" tIns="0" rIns="0" bIns="0" rtlCol="0" anchor="t"/>
          <a:lstStyle/>
          <a:p>
            <a:pPr algn="ctr">
              <a:lnSpc>
                <a:spcPts val="1667"/>
              </a:lnSpc>
            </a:pPr>
            <a:r>
              <a:rPr lang="it-IT" sz="1400" noProof="0" dirty="0">
                <a:solidFill>
                  <a:srgbClr val="004D82"/>
                </a:solidFill>
                <a:latin typeface="Luiss Sans" panose="020B0604020202020204" charset="0"/>
                <a:ea typeface="PT Sans" pitchFamily="34" charset="-122"/>
                <a:cs typeface="PT Sans" pitchFamily="34" charset="-120"/>
              </a:rPr>
              <a:t>Non percepita come impersonale</a:t>
            </a:r>
            <a:endParaRPr lang="it-IT" sz="1400" noProof="0" dirty="0">
              <a:latin typeface="Luiss Sans" panose="020B0604020202020204" charset="0"/>
            </a:endParaRPr>
          </a:p>
        </p:txBody>
      </p:sp>
      <p:sp>
        <p:nvSpPr>
          <p:cNvPr id="20" name="Text 14"/>
          <p:cNvSpPr/>
          <p:nvPr/>
        </p:nvSpPr>
        <p:spPr>
          <a:xfrm>
            <a:off x="661492" y="5139497"/>
            <a:ext cx="10869018" cy="211733"/>
          </a:xfrm>
          <a:prstGeom prst="rect">
            <a:avLst/>
          </a:prstGeom>
          <a:noFill/>
          <a:ln/>
        </p:spPr>
        <p:txBody>
          <a:bodyPr wrap="non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Contrariamente allo stereotipo, l'esperienza di guida elettrica non è percepita come inferiore o priva di carattere.</a:t>
            </a:r>
            <a:endParaRPr lang="it-IT" sz="1400" noProof="0" dirty="0">
              <a:latin typeface="Luiss Sans" panose="020B0604020202020204" charset="0"/>
            </a:endParaRPr>
          </a:p>
        </p:txBody>
      </p:sp>
      <p:sp>
        <p:nvSpPr>
          <p:cNvPr id="21" name="Text 2">
            <a:extLst>
              <a:ext uri="{FF2B5EF4-FFF2-40B4-BE49-F238E27FC236}">
                <a16:creationId xmlns:a16="http://schemas.microsoft.com/office/drawing/2014/main" id="{540D6897-BDCA-6331-B90A-A8324D846F2C}"/>
              </a:ext>
            </a:extLst>
          </p:cNvPr>
          <p:cNvSpPr/>
          <p:nvPr/>
        </p:nvSpPr>
        <p:spPr>
          <a:xfrm>
            <a:off x="4359117" y="2753626"/>
            <a:ext cx="727930" cy="515041"/>
          </a:xfrm>
          <a:prstGeom prst="rect">
            <a:avLst/>
          </a:prstGeom>
          <a:noFill/>
          <a:ln/>
        </p:spPr>
        <p:txBody>
          <a:bodyPr wrap="none" lIns="0" tIns="0" rIns="0" bIns="0" rtlCol="0" anchor="b"/>
          <a:lstStyle/>
          <a:p>
            <a:pPr algn="ctr">
              <a:lnSpc>
                <a:spcPts val="1583"/>
              </a:lnSpc>
            </a:pPr>
            <a:r>
              <a:rPr lang="it-IT" sz="2800" b="1" noProof="0" dirty="0">
                <a:solidFill>
                  <a:srgbClr val="004D82"/>
                </a:solidFill>
                <a:latin typeface="Luiss Sans" panose="020B0604020202020204" charset="0"/>
                <a:ea typeface="Barlow Bold" pitchFamily="34" charset="-122"/>
                <a:cs typeface="Barlow Bold" pitchFamily="34" charset="-120"/>
              </a:rPr>
              <a:t>82%</a:t>
            </a:r>
            <a:endParaRPr lang="it-IT" sz="2800" b="1" noProof="0" dirty="0">
              <a:latin typeface="Luiss Sans" panose="020B0604020202020204" charset="0"/>
            </a:endParaRPr>
          </a:p>
        </p:txBody>
      </p:sp>
      <p:sp>
        <p:nvSpPr>
          <p:cNvPr id="22" name="Text 2">
            <a:extLst>
              <a:ext uri="{FF2B5EF4-FFF2-40B4-BE49-F238E27FC236}">
                <a16:creationId xmlns:a16="http://schemas.microsoft.com/office/drawing/2014/main" id="{CC585F54-0604-ED48-BB5D-65E71BEDB9A3}"/>
              </a:ext>
            </a:extLst>
          </p:cNvPr>
          <p:cNvSpPr/>
          <p:nvPr/>
        </p:nvSpPr>
        <p:spPr>
          <a:xfrm>
            <a:off x="7009262" y="2745254"/>
            <a:ext cx="727930" cy="515041"/>
          </a:xfrm>
          <a:prstGeom prst="rect">
            <a:avLst/>
          </a:prstGeom>
          <a:noFill/>
          <a:ln/>
        </p:spPr>
        <p:txBody>
          <a:bodyPr wrap="none" lIns="0" tIns="0" rIns="0" bIns="0" rtlCol="0" anchor="b"/>
          <a:lstStyle/>
          <a:p>
            <a:pPr algn="ctr">
              <a:lnSpc>
                <a:spcPts val="1583"/>
              </a:lnSpc>
            </a:pPr>
            <a:r>
              <a:rPr lang="it-IT" sz="2800" b="1" noProof="0" dirty="0">
                <a:solidFill>
                  <a:srgbClr val="004D82"/>
                </a:solidFill>
                <a:latin typeface="Luiss Sans" panose="020B0604020202020204" charset="0"/>
                <a:ea typeface="Barlow Bold" pitchFamily="34" charset="-122"/>
                <a:cs typeface="Barlow Bold" pitchFamily="34" charset="-120"/>
              </a:rPr>
              <a:t>82%</a:t>
            </a:r>
            <a:endParaRPr lang="it-IT" sz="2800" b="1" noProof="0" dirty="0">
              <a:latin typeface="Luiss Sans" panose="020B0604020202020204" charset="0"/>
            </a:endParaRPr>
          </a:p>
        </p:txBody>
      </p:sp>
      <p:pic>
        <p:nvPicPr>
          <p:cNvPr id="23" name="Image 1" descr="preencoded.png">
            <a:extLst>
              <a:ext uri="{FF2B5EF4-FFF2-40B4-BE49-F238E27FC236}">
                <a16:creationId xmlns:a16="http://schemas.microsoft.com/office/drawing/2014/main" id="{20D95500-2602-6FCE-C4F3-A98711FFD251}"/>
              </a:ext>
            </a:extLst>
          </p:cNvPr>
          <p:cNvPicPr>
            <a:picLocks noChangeAspect="1"/>
          </p:cNvPicPr>
          <p:nvPr/>
        </p:nvPicPr>
        <p:blipFill>
          <a:blip r:embed="rId3"/>
          <a:stretch>
            <a:fillRect/>
          </a:stretch>
        </p:blipFill>
        <p:spPr>
          <a:xfrm>
            <a:off x="9124399" y="2215968"/>
            <a:ext cx="1677600" cy="1677600"/>
          </a:xfrm>
          <a:prstGeom prst="rect">
            <a:avLst/>
          </a:prstGeom>
        </p:spPr>
      </p:pic>
      <p:sp>
        <p:nvSpPr>
          <p:cNvPr id="24" name="Text 2">
            <a:extLst>
              <a:ext uri="{FF2B5EF4-FFF2-40B4-BE49-F238E27FC236}">
                <a16:creationId xmlns:a16="http://schemas.microsoft.com/office/drawing/2014/main" id="{EF47593B-2A11-0233-B67C-E29E60FE66FC}"/>
              </a:ext>
            </a:extLst>
          </p:cNvPr>
          <p:cNvSpPr/>
          <p:nvPr/>
        </p:nvSpPr>
        <p:spPr>
          <a:xfrm>
            <a:off x="9622384" y="2745254"/>
            <a:ext cx="727930" cy="515041"/>
          </a:xfrm>
          <a:prstGeom prst="rect">
            <a:avLst/>
          </a:prstGeom>
          <a:noFill/>
          <a:ln/>
        </p:spPr>
        <p:txBody>
          <a:bodyPr wrap="none" lIns="0" tIns="0" rIns="0" bIns="0" rtlCol="0" anchor="b"/>
          <a:lstStyle/>
          <a:p>
            <a:pPr algn="ctr">
              <a:lnSpc>
                <a:spcPts val="1583"/>
              </a:lnSpc>
            </a:pPr>
            <a:r>
              <a:rPr lang="it-IT" sz="2800" b="1" noProof="0" dirty="0">
                <a:solidFill>
                  <a:srgbClr val="004D82"/>
                </a:solidFill>
                <a:latin typeface="Luiss Sans" panose="020B0604020202020204" charset="0"/>
                <a:ea typeface="Barlow Bold" pitchFamily="34" charset="-122"/>
                <a:cs typeface="Barlow Bold" pitchFamily="34" charset="-120"/>
              </a:rPr>
              <a:t>82%</a:t>
            </a:r>
            <a:endParaRPr lang="it-IT" sz="2800" b="1" noProof="0" dirty="0">
              <a:latin typeface="Luiss Sans" panose="020B060402020202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463947"/>
            <a:ext cx="10869018" cy="981869"/>
          </a:xfrm>
          <a:prstGeom prst="rect">
            <a:avLst/>
          </a:prstGeom>
          <a:noFill/>
          <a:ln/>
        </p:spPr>
        <p:txBody>
          <a:bodyPr wrap="square" lIns="0" tIns="0" rIns="0" bIns="0" rtlCol="0" anchor="t"/>
          <a:lstStyle/>
          <a:p>
            <a:pPr>
              <a:lnSpc>
                <a:spcPts val="3833"/>
              </a:lnSpc>
            </a:pPr>
            <a:r>
              <a:rPr lang="it-IT" sz="3040" b="1" noProof="0" dirty="0">
                <a:solidFill>
                  <a:srgbClr val="004D82"/>
                </a:solidFill>
                <a:latin typeface="Luiss Sans" panose="020B0604020202020204" charset="0"/>
                <a:ea typeface="Barlow Bold" pitchFamily="34" charset="-122"/>
                <a:cs typeface="Barlow Bold" pitchFamily="34" charset="-120"/>
              </a:rPr>
              <a:t>Percezioni di fiducia e familiarità tra tecnologie tradizionali ed elettrico</a:t>
            </a:r>
            <a:endParaRPr lang="it-IT" sz="3040" noProof="0" dirty="0">
              <a:latin typeface="Luiss Sans" panose="020B0604020202020204" charset="0"/>
            </a:endParaRPr>
          </a:p>
        </p:txBody>
      </p:sp>
      <p:sp>
        <p:nvSpPr>
          <p:cNvPr id="3" name="Text 1"/>
          <p:cNvSpPr/>
          <p:nvPr/>
        </p:nvSpPr>
        <p:spPr>
          <a:xfrm>
            <a:off x="661492" y="1422699"/>
            <a:ext cx="10869018" cy="50284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Le barriere psicologiche riguardano la fiducia nelle tecnologie consolidate, la disponibilità al cambiamento e la percezione dell'elettrico come tecnologia "non matura". Rappresentano un ostacolo di livello intermedio.</a:t>
            </a:r>
            <a:endParaRPr lang="it-IT" sz="1600" noProof="0" dirty="0">
              <a:latin typeface="Luiss Sans" panose="020B0604020202020204" charset="0"/>
            </a:endParaRPr>
          </a:p>
        </p:txBody>
      </p:sp>
      <p:sp>
        <p:nvSpPr>
          <p:cNvPr id="4" name="Shape 2"/>
          <p:cNvSpPr/>
          <p:nvPr/>
        </p:nvSpPr>
        <p:spPr>
          <a:xfrm>
            <a:off x="661492" y="2337892"/>
            <a:ext cx="5355928" cy="1663006"/>
          </a:xfrm>
          <a:prstGeom prst="roundRect">
            <a:avLst>
              <a:gd name="adj" fmla="val 5498"/>
            </a:avLst>
          </a:prstGeom>
          <a:solidFill>
            <a:srgbClr val="F1F1F1"/>
          </a:solidFill>
          <a:ln/>
        </p:spPr>
        <p:txBody>
          <a:bodyPr/>
          <a:lstStyle/>
          <a:p>
            <a:pPr algn="just"/>
            <a:endParaRPr lang="it-IT" noProof="0" dirty="0">
              <a:latin typeface="Luiss Sans" panose="020B0604020202020204" charset="0"/>
            </a:endParaRPr>
          </a:p>
        </p:txBody>
      </p:sp>
      <p:sp>
        <p:nvSpPr>
          <p:cNvPr id="5" name="Shape 3"/>
          <p:cNvSpPr/>
          <p:nvPr/>
        </p:nvSpPr>
        <p:spPr>
          <a:xfrm>
            <a:off x="661492" y="2318842"/>
            <a:ext cx="5355928" cy="76200"/>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6" name="Shape 4"/>
          <p:cNvSpPr/>
          <p:nvPr/>
        </p:nvSpPr>
        <p:spPr>
          <a:xfrm>
            <a:off x="3103761" y="2102248"/>
            <a:ext cx="471289" cy="471289"/>
          </a:xfrm>
          <a:prstGeom prst="roundRect">
            <a:avLst>
              <a:gd name="adj" fmla="val 161684"/>
            </a:avLst>
          </a:prstGeom>
          <a:solidFill>
            <a:srgbClr val="8AA2B5"/>
          </a:solidFill>
          <a:ln/>
        </p:spPr>
        <p:txBody>
          <a:bodyPr/>
          <a:lstStyle/>
          <a:p>
            <a:pPr algn="just"/>
            <a:endParaRPr lang="it-IT" noProof="0" dirty="0">
              <a:latin typeface="Luiss Sans" panose="020B0604020202020204" charset="0"/>
            </a:endParaRPr>
          </a:p>
        </p:txBody>
      </p:sp>
      <p:sp>
        <p:nvSpPr>
          <p:cNvPr id="7" name="Text 5"/>
          <p:cNvSpPr/>
          <p:nvPr/>
        </p:nvSpPr>
        <p:spPr>
          <a:xfrm>
            <a:off x="3245148" y="2179381"/>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1</a:t>
            </a:r>
            <a:endParaRPr lang="it-IT" noProof="0" dirty="0">
              <a:latin typeface="Luiss Sans" panose="020B0604020202020204" charset="0"/>
            </a:endParaRPr>
          </a:p>
        </p:txBody>
      </p:sp>
      <p:sp>
        <p:nvSpPr>
          <p:cNvPr id="8" name="Text 6"/>
          <p:cNvSpPr/>
          <p:nvPr/>
        </p:nvSpPr>
        <p:spPr>
          <a:xfrm>
            <a:off x="837605" y="2730699"/>
            <a:ext cx="2474318" cy="245567"/>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Fiducia nella tecnologia termica</a:t>
            </a:r>
            <a:endParaRPr lang="it-IT" noProof="0" dirty="0">
              <a:latin typeface="Luiss Sans" panose="020B0604020202020204" charset="0"/>
            </a:endParaRPr>
          </a:p>
        </p:txBody>
      </p:sp>
      <p:sp>
        <p:nvSpPr>
          <p:cNvPr id="9" name="Text 7"/>
          <p:cNvSpPr/>
          <p:nvPr/>
        </p:nvSpPr>
        <p:spPr>
          <a:xfrm>
            <a:off x="837605" y="3070524"/>
            <a:ext cx="5003701" cy="75426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La preferenza psicologica per il termico riguarda una minoranza (28%), mentre più della metà (53.4%) non esprime un forte legame con le tecnologie tradizionali.</a:t>
            </a:r>
            <a:endParaRPr lang="it-IT" sz="1600" noProof="0" dirty="0">
              <a:latin typeface="Luiss Sans" panose="020B0604020202020204" charset="0"/>
            </a:endParaRPr>
          </a:p>
        </p:txBody>
      </p:sp>
      <p:sp>
        <p:nvSpPr>
          <p:cNvPr id="10" name="Shape 8"/>
          <p:cNvSpPr/>
          <p:nvPr/>
        </p:nvSpPr>
        <p:spPr>
          <a:xfrm>
            <a:off x="6174482" y="2337892"/>
            <a:ext cx="5356027" cy="1663006"/>
          </a:xfrm>
          <a:prstGeom prst="roundRect">
            <a:avLst>
              <a:gd name="adj" fmla="val 5498"/>
            </a:avLst>
          </a:prstGeom>
          <a:solidFill>
            <a:srgbClr val="F1F1F1"/>
          </a:solidFill>
          <a:ln/>
        </p:spPr>
        <p:txBody>
          <a:bodyPr/>
          <a:lstStyle/>
          <a:p>
            <a:pPr algn="just"/>
            <a:endParaRPr lang="it-IT" noProof="0" dirty="0">
              <a:latin typeface="Luiss Sans" panose="020B0604020202020204" charset="0"/>
            </a:endParaRPr>
          </a:p>
        </p:txBody>
      </p:sp>
      <p:sp>
        <p:nvSpPr>
          <p:cNvPr id="11" name="Shape 9"/>
          <p:cNvSpPr/>
          <p:nvPr/>
        </p:nvSpPr>
        <p:spPr>
          <a:xfrm>
            <a:off x="6174482" y="2318842"/>
            <a:ext cx="5356027" cy="76200"/>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12" name="Shape 10"/>
          <p:cNvSpPr/>
          <p:nvPr/>
        </p:nvSpPr>
        <p:spPr>
          <a:xfrm>
            <a:off x="8616851" y="2102248"/>
            <a:ext cx="471289" cy="471289"/>
          </a:xfrm>
          <a:prstGeom prst="roundRect">
            <a:avLst>
              <a:gd name="adj" fmla="val 161684"/>
            </a:avLst>
          </a:prstGeom>
          <a:solidFill>
            <a:srgbClr val="8AA2B5"/>
          </a:solidFill>
          <a:ln/>
        </p:spPr>
        <p:txBody>
          <a:bodyPr/>
          <a:lstStyle/>
          <a:p>
            <a:pPr algn="just"/>
            <a:endParaRPr lang="it-IT" noProof="0" dirty="0">
              <a:latin typeface="Luiss Sans" panose="020B0604020202020204" charset="0"/>
            </a:endParaRPr>
          </a:p>
        </p:txBody>
      </p:sp>
      <p:sp>
        <p:nvSpPr>
          <p:cNvPr id="13" name="Text 11"/>
          <p:cNvSpPr/>
          <p:nvPr/>
        </p:nvSpPr>
        <p:spPr>
          <a:xfrm>
            <a:off x="8758238" y="2179381"/>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2</a:t>
            </a:r>
            <a:endParaRPr lang="it-IT" noProof="0" dirty="0">
              <a:latin typeface="Luiss Sans" panose="020B0604020202020204" charset="0"/>
            </a:endParaRPr>
          </a:p>
        </p:txBody>
      </p:sp>
      <p:sp>
        <p:nvSpPr>
          <p:cNvPr id="14" name="Text 12"/>
          <p:cNvSpPr/>
          <p:nvPr/>
        </p:nvSpPr>
        <p:spPr>
          <a:xfrm>
            <a:off x="6350595" y="2730699"/>
            <a:ext cx="2216646" cy="245567"/>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Cambiamento di abitudini</a:t>
            </a:r>
            <a:endParaRPr lang="it-IT" noProof="0" dirty="0">
              <a:latin typeface="Luiss Sans" panose="020B0604020202020204" charset="0"/>
            </a:endParaRPr>
          </a:p>
        </p:txBody>
      </p:sp>
      <p:sp>
        <p:nvSpPr>
          <p:cNvPr id="15" name="Text 13"/>
          <p:cNvSpPr/>
          <p:nvPr/>
        </p:nvSpPr>
        <p:spPr>
          <a:xfrm>
            <a:off x="6350595" y="3070524"/>
            <a:ext cx="5003800" cy="75426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57.8% non percepisce il passaggio dalla pompa alla ricarica come grande ostacolo. Solo il 23.1%, al contrario, dichiara elevata resistenza al cambiamento di routine.</a:t>
            </a:r>
            <a:endParaRPr lang="it-IT" sz="1600" noProof="0" dirty="0">
              <a:latin typeface="Luiss Sans" panose="020B0604020202020204" charset="0"/>
            </a:endParaRPr>
          </a:p>
        </p:txBody>
      </p:sp>
      <p:sp>
        <p:nvSpPr>
          <p:cNvPr id="16" name="Shape 14"/>
          <p:cNvSpPr/>
          <p:nvPr/>
        </p:nvSpPr>
        <p:spPr>
          <a:xfrm>
            <a:off x="661492" y="4208406"/>
            <a:ext cx="5355928" cy="1663006"/>
          </a:xfrm>
          <a:prstGeom prst="roundRect">
            <a:avLst>
              <a:gd name="adj" fmla="val 5498"/>
            </a:avLst>
          </a:prstGeom>
          <a:solidFill>
            <a:srgbClr val="F1F1F1"/>
          </a:solidFill>
          <a:ln/>
        </p:spPr>
        <p:txBody>
          <a:bodyPr/>
          <a:lstStyle/>
          <a:p>
            <a:pPr algn="just"/>
            <a:endParaRPr lang="it-IT" noProof="0" dirty="0">
              <a:latin typeface="Luiss Sans" panose="020B0604020202020204" charset="0"/>
            </a:endParaRPr>
          </a:p>
        </p:txBody>
      </p:sp>
      <p:sp>
        <p:nvSpPr>
          <p:cNvPr id="17" name="Shape 15"/>
          <p:cNvSpPr/>
          <p:nvPr/>
        </p:nvSpPr>
        <p:spPr>
          <a:xfrm>
            <a:off x="661492" y="4293530"/>
            <a:ext cx="5355928" cy="76200"/>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18" name="Shape 16"/>
          <p:cNvSpPr/>
          <p:nvPr/>
        </p:nvSpPr>
        <p:spPr>
          <a:xfrm>
            <a:off x="3103761" y="4076937"/>
            <a:ext cx="471289" cy="471289"/>
          </a:xfrm>
          <a:prstGeom prst="roundRect">
            <a:avLst>
              <a:gd name="adj" fmla="val 161684"/>
            </a:avLst>
          </a:prstGeom>
          <a:solidFill>
            <a:srgbClr val="8AA2B5"/>
          </a:solidFill>
          <a:ln/>
        </p:spPr>
        <p:txBody>
          <a:bodyPr/>
          <a:lstStyle/>
          <a:p>
            <a:pPr algn="just"/>
            <a:endParaRPr lang="it-IT" noProof="0" dirty="0">
              <a:latin typeface="Luiss Sans" panose="020B0604020202020204" charset="0"/>
            </a:endParaRPr>
          </a:p>
        </p:txBody>
      </p:sp>
      <p:sp>
        <p:nvSpPr>
          <p:cNvPr id="19" name="Text 17"/>
          <p:cNvSpPr/>
          <p:nvPr/>
        </p:nvSpPr>
        <p:spPr>
          <a:xfrm>
            <a:off x="3245148" y="4164229"/>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3</a:t>
            </a:r>
            <a:endParaRPr lang="it-IT" noProof="0" dirty="0">
              <a:latin typeface="Luiss Sans" panose="020B0604020202020204" charset="0"/>
            </a:endParaRPr>
          </a:p>
        </p:txBody>
      </p:sp>
      <p:sp>
        <p:nvSpPr>
          <p:cNvPr id="20" name="Text 18"/>
          <p:cNvSpPr/>
          <p:nvPr/>
        </p:nvSpPr>
        <p:spPr>
          <a:xfrm>
            <a:off x="837605" y="4705388"/>
            <a:ext cx="2140148" cy="245567"/>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Tecnologia sperimentale</a:t>
            </a:r>
            <a:endParaRPr lang="it-IT" noProof="0" dirty="0">
              <a:latin typeface="Luiss Sans" panose="020B0604020202020204" charset="0"/>
            </a:endParaRPr>
          </a:p>
        </p:txBody>
      </p:sp>
      <p:sp>
        <p:nvSpPr>
          <p:cNvPr id="21" name="Text 19"/>
          <p:cNvSpPr/>
          <p:nvPr/>
        </p:nvSpPr>
        <p:spPr>
          <a:xfrm>
            <a:off x="837605" y="5045212"/>
            <a:ext cx="5003701" cy="75426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La barriera più forte: 38.2% ritiene l'elettrico non ancora "maturo". Indica bassa fiducia sistemica che si riflette sulla propensione all'acquisto e la percezione di rischio.</a:t>
            </a:r>
            <a:endParaRPr lang="it-IT" sz="1600" noProof="0" dirty="0">
              <a:latin typeface="Luiss Sans" panose="020B0604020202020204" charset="0"/>
            </a:endParaRPr>
          </a:p>
        </p:txBody>
      </p:sp>
      <p:sp>
        <p:nvSpPr>
          <p:cNvPr id="22" name="Shape 20"/>
          <p:cNvSpPr/>
          <p:nvPr/>
        </p:nvSpPr>
        <p:spPr>
          <a:xfrm>
            <a:off x="6174482" y="4208406"/>
            <a:ext cx="5356027" cy="1663006"/>
          </a:xfrm>
          <a:prstGeom prst="roundRect">
            <a:avLst>
              <a:gd name="adj" fmla="val 5498"/>
            </a:avLst>
          </a:prstGeom>
          <a:solidFill>
            <a:srgbClr val="F1F1F1"/>
          </a:solidFill>
          <a:ln/>
        </p:spPr>
        <p:txBody>
          <a:bodyPr/>
          <a:lstStyle/>
          <a:p>
            <a:pPr algn="just"/>
            <a:endParaRPr lang="it-IT" noProof="0" dirty="0">
              <a:latin typeface="Luiss Sans" panose="020B0604020202020204" charset="0"/>
            </a:endParaRPr>
          </a:p>
        </p:txBody>
      </p:sp>
      <p:sp>
        <p:nvSpPr>
          <p:cNvPr id="23" name="Shape 21"/>
          <p:cNvSpPr/>
          <p:nvPr/>
        </p:nvSpPr>
        <p:spPr>
          <a:xfrm>
            <a:off x="6174482" y="4293530"/>
            <a:ext cx="5356027" cy="76200"/>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24" name="Shape 22"/>
          <p:cNvSpPr/>
          <p:nvPr/>
        </p:nvSpPr>
        <p:spPr>
          <a:xfrm>
            <a:off x="8616851" y="4076937"/>
            <a:ext cx="471289" cy="471289"/>
          </a:xfrm>
          <a:prstGeom prst="roundRect">
            <a:avLst>
              <a:gd name="adj" fmla="val 161684"/>
            </a:avLst>
          </a:prstGeom>
          <a:solidFill>
            <a:srgbClr val="8AA2B5"/>
          </a:solidFill>
          <a:ln/>
        </p:spPr>
        <p:txBody>
          <a:bodyPr/>
          <a:lstStyle/>
          <a:p>
            <a:pPr algn="just"/>
            <a:endParaRPr lang="it-IT" noProof="0" dirty="0">
              <a:latin typeface="Luiss Sans" panose="020B0604020202020204" charset="0"/>
            </a:endParaRPr>
          </a:p>
        </p:txBody>
      </p:sp>
      <p:sp>
        <p:nvSpPr>
          <p:cNvPr id="25" name="Text 23"/>
          <p:cNvSpPr/>
          <p:nvPr/>
        </p:nvSpPr>
        <p:spPr>
          <a:xfrm>
            <a:off x="8758238" y="4164229"/>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4</a:t>
            </a:r>
            <a:endParaRPr lang="it-IT" noProof="0" dirty="0">
              <a:latin typeface="Luiss Sans" panose="020B0604020202020204" charset="0"/>
            </a:endParaRPr>
          </a:p>
        </p:txBody>
      </p:sp>
      <p:sp>
        <p:nvSpPr>
          <p:cNvPr id="26" name="Text 24"/>
          <p:cNvSpPr/>
          <p:nvPr/>
        </p:nvSpPr>
        <p:spPr>
          <a:xfrm>
            <a:off x="6350595" y="4705388"/>
            <a:ext cx="2131715" cy="245567"/>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Mancanza di social </a:t>
            </a:r>
            <a:r>
              <a:rPr lang="it-IT" b="1" noProof="0" dirty="0" err="1">
                <a:solidFill>
                  <a:srgbClr val="004D82"/>
                </a:solidFill>
                <a:latin typeface="Luiss Sans" panose="020B0604020202020204" charset="0"/>
                <a:ea typeface="Barlow Bold" pitchFamily="34" charset="-122"/>
                <a:cs typeface="Barlow Bold" pitchFamily="34" charset="-120"/>
              </a:rPr>
              <a:t>proof</a:t>
            </a:r>
            <a:endParaRPr lang="it-IT" noProof="0" dirty="0">
              <a:latin typeface="Luiss Sans" panose="020B0604020202020204" charset="0"/>
            </a:endParaRPr>
          </a:p>
        </p:txBody>
      </p:sp>
      <p:sp>
        <p:nvSpPr>
          <p:cNvPr id="27" name="Text 25"/>
          <p:cNvSpPr/>
          <p:nvPr/>
        </p:nvSpPr>
        <p:spPr>
          <a:xfrm>
            <a:off x="6350595" y="5045212"/>
            <a:ext cx="5003800" cy="50284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25% ammette che l'assenza di esempi nel proprio network riduce la fiducia. Riflette un chiaro effetto "social </a:t>
            </a:r>
            <a:r>
              <a:rPr lang="it-IT" sz="1600" noProof="0" dirty="0" err="1">
                <a:solidFill>
                  <a:srgbClr val="004D82"/>
                </a:solidFill>
                <a:latin typeface="Luiss Sans" panose="020B0604020202020204" charset="0"/>
                <a:ea typeface="PT Sans" pitchFamily="34" charset="-122"/>
                <a:cs typeface="PT Sans" pitchFamily="34" charset="-120"/>
              </a:rPr>
              <a:t>proof</a:t>
            </a:r>
            <a:r>
              <a:rPr lang="it-IT" sz="1600" noProof="0" dirty="0">
                <a:solidFill>
                  <a:srgbClr val="004D82"/>
                </a:solidFill>
                <a:latin typeface="Luiss Sans" panose="020B0604020202020204" charset="0"/>
                <a:ea typeface="PT Sans" pitchFamily="34" charset="-122"/>
                <a:cs typeface="PT Sans" pitchFamily="34" charset="-120"/>
              </a:rPr>
              <a:t>".</a:t>
            </a:r>
            <a:endParaRPr lang="it-IT" sz="1600" noProof="0" dirty="0">
              <a:latin typeface="Luiss Sans" panose="020B0604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56630" y="451445"/>
            <a:ext cx="10878741" cy="974725"/>
          </a:xfrm>
          <a:prstGeom prst="rect">
            <a:avLst/>
          </a:prstGeom>
          <a:noFill/>
          <a:ln/>
        </p:spPr>
        <p:txBody>
          <a:bodyPr wrap="square" lIns="0" tIns="0" rIns="0" bIns="0" rtlCol="0" anchor="t"/>
          <a:lstStyle/>
          <a:p>
            <a:pPr>
              <a:lnSpc>
                <a:spcPts val="3833"/>
              </a:lnSpc>
            </a:pPr>
            <a:r>
              <a:rPr lang="it-IT" sz="3042" b="1" noProof="0" dirty="0">
                <a:solidFill>
                  <a:srgbClr val="004D82"/>
                </a:solidFill>
                <a:latin typeface="Luiss Sans" panose="020B0604020202020204" charset="0"/>
                <a:ea typeface="Barlow Bold" pitchFamily="34" charset="-122"/>
                <a:cs typeface="Barlow Bold" pitchFamily="34" charset="-120"/>
              </a:rPr>
              <a:t>Percezioni sull’impatto ambientale e sulla filiera dell’elettrico</a:t>
            </a:r>
            <a:endParaRPr lang="it-IT" sz="3042" noProof="0" dirty="0">
              <a:latin typeface="Luiss Sans" panose="020B0604020202020204" charset="0"/>
            </a:endParaRPr>
          </a:p>
        </p:txBody>
      </p:sp>
      <p:sp>
        <p:nvSpPr>
          <p:cNvPr id="3" name="Text 1"/>
          <p:cNvSpPr/>
          <p:nvPr/>
        </p:nvSpPr>
        <p:spPr>
          <a:xfrm>
            <a:off x="656630" y="1351033"/>
            <a:ext cx="10878741" cy="499070"/>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Le barriere ambientali riguardano la percezione dell'effettiva sostenibilità lungo l'intero ciclo di vita. Emerge una generale diffidenza: molti ritengono che l'elettrico non sia così "green" come comunicato.</a:t>
            </a:r>
            <a:endParaRPr lang="it-IT" sz="1600" noProof="0" dirty="0">
              <a:latin typeface="Luiss Sans" panose="020B0604020202020204" charset="0"/>
            </a:endParaRPr>
          </a:p>
        </p:txBody>
      </p:sp>
      <p:sp>
        <p:nvSpPr>
          <p:cNvPr id="4" name="Shape 2"/>
          <p:cNvSpPr/>
          <p:nvPr/>
        </p:nvSpPr>
        <p:spPr>
          <a:xfrm>
            <a:off x="656631" y="2025522"/>
            <a:ext cx="5361384" cy="2180717"/>
          </a:xfrm>
          <a:prstGeom prst="roundRect">
            <a:avLst>
              <a:gd name="adj" fmla="val 3221"/>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5" name="Shape 3"/>
          <p:cNvSpPr/>
          <p:nvPr/>
        </p:nvSpPr>
        <p:spPr>
          <a:xfrm>
            <a:off x="818852" y="2187745"/>
            <a:ext cx="467817" cy="467817"/>
          </a:xfrm>
          <a:prstGeom prst="roundRect">
            <a:avLst>
              <a:gd name="adj" fmla="val 16286803"/>
            </a:avLst>
          </a:prstGeom>
          <a:solidFill>
            <a:srgbClr val="8AA2B5"/>
          </a:solidFill>
          <a:ln/>
        </p:spPr>
        <p:txBody>
          <a:bodyPr/>
          <a:lstStyle/>
          <a:p>
            <a:pPr algn="just"/>
            <a:endParaRPr lang="it-IT" noProof="0" dirty="0">
              <a:latin typeface="Luiss Sans" panose="020B0604020202020204" charset="0"/>
            </a:endParaRP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440" y="2316332"/>
            <a:ext cx="210543" cy="210543"/>
          </a:xfrm>
          <a:prstGeom prst="rect">
            <a:avLst/>
          </a:prstGeom>
        </p:spPr>
      </p:pic>
      <p:sp>
        <p:nvSpPr>
          <p:cNvPr id="7" name="Text 4"/>
          <p:cNvSpPr/>
          <p:nvPr/>
        </p:nvSpPr>
        <p:spPr>
          <a:xfrm>
            <a:off x="818853" y="2811434"/>
            <a:ext cx="1949549" cy="243682"/>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Produzione batterie</a:t>
            </a:r>
            <a:endParaRPr lang="it-IT" noProof="0" dirty="0">
              <a:latin typeface="Luiss Sans" panose="020B0604020202020204" charset="0"/>
            </a:endParaRPr>
          </a:p>
        </p:txBody>
      </p:sp>
      <p:sp>
        <p:nvSpPr>
          <p:cNvPr id="8" name="Text 5"/>
          <p:cNvSpPr/>
          <p:nvPr/>
        </p:nvSpPr>
        <p:spPr>
          <a:xfrm>
            <a:off x="818853" y="3148678"/>
            <a:ext cx="5036939" cy="748606"/>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Al netto di coloro che assumono una posizione neutrale, il campione si divide a metà: 40.2% mostra forte diffidenza verso l'impatto ambientale della produzione delle batterie, mentre 39.2% non lo ritiene un ostacolo.</a:t>
            </a:r>
            <a:endParaRPr lang="it-IT" sz="1600" noProof="0" dirty="0">
              <a:latin typeface="Luiss Sans" panose="020B0604020202020204" charset="0"/>
            </a:endParaRPr>
          </a:p>
        </p:txBody>
      </p:sp>
      <p:sp>
        <p:nvSpPr>
          <p:cNvPr id="9" name="Shape 6"/>
          <p:cNvSpPr/>
          <p:nvPr/>
        </p:nvSpPr>
        <p:spPr>
          <a:xfrm>
            <a:off x="6173887" y="2025522"/>
            <a:ext cx="5361483" cy="2180717"/>
          </a:xfrm>
          <a:prstGeom prst="roundRect">
            <a:avLst>
              <a:gd name="adj" fmla="val 3221"/>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10" name="Shape 7"/>
          <p:cNvSpPr/>
          <p:nvPr/>
        </p:nvSpPr>
        <p:spPr>
          <a:xfrm>
            <a:off x="6336109" y="2187745"/>
            <a:ext cx="467817" cy="467817"/>
          </a:xfrm>
          <a:prstGeom prst="roundRect">
            <a:avLst>
              <a:gd name="adj" fmla="val 16286803"/>
            </a:avLst>
          </a:prstGeom>
          <a:solidFill>
            <a:srgbClr val="8AA2B5"/>
          </a:solidFill>
          <a:ln/>
        </p:spPr>
        <p:txBody>
          <a:bodyPr/>
          <a:lstStyle/>
          <a:p>
            <a:pPr algn="just"/>
            <a:endParaRPr lang="it-IT" noProof="0" dirty="0">
              <a:latin typeface="Luiss Sans" panose="020B0604020202020204" charset="0"/>
            </a:endParaRPr>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4697" y="2316332"/>
            <a:ext cx="210543" cy="210543"/>
          </a:xfrm>
          <a:prstGeom prst="rect">
            <a:avLst/>
          </a:prstGeom>
        </p:spPr>
      </p:pic>
      <p:sp>
        <p:nvSpPr>
          <p:cNvPr id="12" name="Text 8"/>
          <p:cNvSpPr/>
          <p:nvPr/>
        </p:nvSpPr>
        <p:spPr>
          <a:xfrm>
            <a:off x="6336110" y="2811434"/>
            <a:ext cx="2032099" cy="243682"/>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Spostamento emissioni</a:t>
            </a:r>
            <a:endParaRPr lang="it-IT" noProof="0" dirty="0">
              <a:latin typeface="Luiss Sans" panose="020B0604020202020204" charset="0"/>
            </a:endParaRPr>
          </a:p>
        </p:txBody>
      </p:sp>
      <p:sp>
        <p:nvSpPr>
          <p:cNvPr id="13" name="Text 9"/>
          <p:cNvSpPr/>
          <p:nvPr/>
        </p:nvSpPr>
        <p:spPr>
          <a:xfrm>
            <a:off x="6336109" y="3148678"/>
            <a:ext cx="5037038" cy="748606"/>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36.3% pensa che l'elettrico redistribuisca le emissioni lungo la filiera (centrali elettriche) senza ridurle realmente.</a:t>
            </a:r>
            <a:endParaRPr lang="it-IT" sz="1600" noProof="0" dirty="0">
              <a:latin typeface="Luiss Sans" panose="020B0604020202020204" charset="0"/>
            </a:endParaRPr>
          </a:p>
        </p:txBody>
      </p:sp>
      <p:sp>
        <p:nvSpPr>
          <p:cNvPr id="14" name="Text 10"/>
          <p:cNvSpPr/>
          <p:nvPr/>
        </p:nvSpPr>
        <p:spPr>
          <a:xfrm>
            <a:off x="656630" y="4390798"/>
            <a:ext cx="5249168" cy="584795"/>
          </a:xfrm>
          <a:prstGeom prst="rect">
            <a:avLst/>
          </a:prstGeom>
          <a:noFill/>
          <a:ln/>
        </p:spPr>
        <p:txBody>
          <a:bodyPr wrap="square" lIns="0" tIns="0" rIns="0" bIns="0" rtlCol="0" anchor="t"/>
          <a:lstStyle/>
          <a:p>
            <a:pPr algn="just">
              <a:lnSpc>
                <a:spcPts val="2292"/>
              </a:lnSpc>
            </a:pPr>
            <a:r>
              <a:rPr lang="it-IT" b="1" noProof="0" dirty="0">
                <a:solidFill>
                  <a:srgbClr val="004D82"/>
                </a:solidFill>
                <a:latin typeface="Luiss Sans" panose="020B0604020202020204" charset="0"/>
                <a:ea typeface="Barlow Bold" pitchFamily="34" charset="-122"/>
                <a:cs typeface="Barlow Bold" pitchFamily="34" charset="-120"/>
              </a:rPr>
              <a:t>Smaltimento batterie: la preoccupazione maggiore</a:t>
            </a:r>
            <a:endParaRPr lang="it-IT" noProof="0" dirty="0">
              <a:latin typeface="Luiss Sans" panose="020B0604020202020204" charset="0"/>
            </a:endParaRPr>
          </a:p>
        </p:txBody>
      </p:sp>
      <p:sp>
        <p:nvSpPr>
          <p:cNvPr id="15" name="Text 11"/>
          <p:cNvSpPr/>
          <p:nvPr/>
        </p:nvSpPr>
        <p:spPr>
          <a:xfrm>
            <a:off x="656631" y="4773290"/>
            <a:ext cx="5249168" cy="748606"/>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56.3% manifesta forti preoccupazioni sullo smaltimento, percepito come oscuro, problematico e potenzialmente inquinante. È la barriera ambientale più forte, di natura sia ambientale sia psicologica sia informativa.</a:t>
            </a:r>
            <a:endParaRPr lang="it-IT" sz="1600" noProof="0" dirty="0">
              <a:latin typeface="Luiss Sans" panose="020B0604020202020204" charset="0"/>
            </a:endParaRPr>
          </a:p>
        </p:txBody>
      </p:sp>
      <p:sp>
        <p:nvSpPr>
          <p:cNvPr id="16" name="Text 12"/>
          <p:cNvSpPr/>
          <p:nvPr/>
        </p:nvSpPr>
        <p:spPr>
          <a:xfrm>
            <a:off x="6292552" y="4390798"/>
            <a:ext cx="2488307" cy="292398"/>
          </a:xfrm>
          <a:prstGeom prst="rect">
            <a:avLst/>
          </a:prstGeom>
          <a:noFill/>
          <a:ln/>
        </p:spPr>
        <p:txBody>
          <a:bodyPr wrap="none" lIns="0" tIns="0" rIns="0" bIns="0" rtlCol="0" anchor="t"/>
          <a:lstStyle/>
          <a:p>
            <a:pPr algn="just">
              <a:lnSpc>
                <a:spcPts val="2292"/>
              </a:lnSpc>
            </a:pPr>
            <a:r>
              <a:rPr lang="it-IT" b="1" noProof="0" dirty="0">
                <a:solidFill>
                  <a:srgbClr val="004D82"/>
                </a:solidFill>
                <a:latin typeface="Luiss Sans" panose="020B0604020202020204" charset="0"/>
                <a:ea typeface="Barlow Bold" pitchFamily="34" charset="-122"/>
                <a:cs typeface="Barlow Bold" pitchFamily="34" charset="-120"/>
              </a:rPr>
              <a:t>Filiera poco trasparente</a:t>
            </a:r>
            <a:endParaRPr lang="it-IT" noProof="0" dirty="0">
              <a:latin typeface="Luiss Sans" panose="020B0604020202020204" charset="0"/>
            </a:endParaRPr>
          </a:p>
        </p:txBody>
      </p:sp>
      <p:sp>
        <p:nvSpPr>
          <p:cNvPr id="17" name="Text 13"/>
          <p:cNvSpPr/>
          <p:nvPr/>
        </p:nvSpPr>
        <p:spPr>
          <a:xfrm>
            <a:off x="6292553" y="4769618"/>
            <a:ext cx="5249168" cy="748606"/>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56.4% non ha informazioni chiare su provenienza delle materie prime, condizioni estrattive, sostenibilità della filiera e impatti sociali (cobalto, litio, nickel). Questa mancanza alimenta sfiducia.</a:t>
            </a:r>
            <a:endParaRPr lang="it-IT" sz="1600" noProof="0" dirty="0">
              <a:latin typeface="Luiss Sans" panose="020B060402020202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598815"/>
            <a:ext cx="10869018" cy="1033463"/>
          </a:xfrm>
          <a:prstGeom prst="rect">
            <a:avLst/>
          </a:prstGeom>
          <a:noFill/>
          <a:ln/>
        </p:spPr>
        <p:txBody>
          <a:bodyPr wrap="square" lIns="0" tIns="0" rIns="0" bIns="0" rtlCol="0" anchor="t"/>
          <a:lstStyle/>
          <a:p>
            <a:pPr>
              <a:lnSpc>
                <a:spcPts val="4042"/>
              </a:lnSpc>
            </a:pPr>
            <a:r>
              <a:rPr lang="it-IT" sz="3040" b="1" noProof="0" dirty="0">
                <a:solidFill>
                  <a:srgbClr val="004D82"/>
                </a:solidFill>
                <a:latin typeface="Luiss Sans" panose="020B0604020202020204" charset="0"/>
                <a:ea typeface="Barlow Bold" pitchFamily="34" charset="-122"/>
                <a:cs typeface="Barlow Bold" pitchFamily="34" charset="-120"/>
              </a:rPr>
              <a:t>Le percezioni informative: chiarezza, confrontabilità e supporto al consumatore</a:t>
            </a:r>
            <a:endParaRPr lang="it-IT" sz="3040" noProof="0" dirty="0">
              <a:latin typeface="Luiss Sans" panose="020B0604020202020204" charset="0"/>
            </a:endParaRPr>
          </a:p>
        </p:txBody>
      </p:sp>
      <p:sp>
        <p:nvSpPr>
          <p:cNvPr id="3" name="Text 1"/>
          <p:cNvSpPr/>
          <p:nvPr/>
        </p:nvSpPr>
        <p:spPr>
          <a:xfrm>
            <a:off x="661492" y="1731479"/>
            <a:ext cx="10869018" cy="529233"/>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Le barriere informative rappresentano uno dei punti critici più forti. Gli utenti non percepiscono il mondo dell'elettrico come chiaro, trasparente o semplice: dai costi agli incentivi, fino ai dati tecnici, la comunicazione è frammentata e poco accessibile.</a:t>
            </a:r>
            <a:endParaRPr lang="it-IT" sz="1600" noProof="0" dirty="0">
              <a:latin typeface="Luiss Sans" panose="020B0604020202020204" charset="0"/>
            </a:endParaRPr>
          </a:p>
        </p:txBody>
      </p:sp>
      <p:sp>
        <p:nvSpPr>
          <p:cNvPr id="4" name="Shape 2"/>
          <p:cNvSpPr/>
          <p:nvPr/>
        </p:nvSpPr>
        <p:spPr>
          <a:xfrm>
            <a:off x="661492" y="2585643"/>
            <a:ext cx="372070" cy="372070"/>
          </a:xfrm>
          <a:prstGeom prst="roundRect">
            <a:avLst>
              <a:gd name="adj" fmla="val 18670"/>
            </a:avLst>
          </a:prstGeom>
          <a:solidFill>
            <a:srgbClr val="E0E6EB"/>
          </a:solidFill>
          <a:ln w="7620">
            <a:solidFill>
              <a:srgbClr val="C6CCD1"/>
            </a:solidFill>
            <a:prstDash val="solid"/>
          </a:ln>
        </p:spPr>
        <p:txBody>
          <a:bodyPr/>
          <a:lstStyle/>
          <a:p>
            <a:pPr algn="ctr"/>
            <a:endParaRPr lang="it-IT" b="1" noProof="0" dirty="0">
              <a:latin typeface="Luiss Sans" panose="020B0604020202020204" charset="0"/>
            </a:endParaRPr>
          </a:p>
        </p:txBody>
      </p:sp>
      <p:sp>
        <p:nvSpPr>
          <p:cNvPr id="5" name="Text 3"/>
          <p:cNvSpPr/>
          <p:nvPr/>
        </p:nvSpPr>
        <p:spPr>
          <a:xfrm>
            <a:off x="1198860" y="2642495"/>
            <a:ext cx="3680420" cy="258465"/>
          </a:xfrm>
          <a:prstGeom prst="rect">
            <a:avLst/>
          </a:prstGeom>
          <a:noFill/>
          <a:ln/>
        </p:spPr>
        <p:txBody>
          <a:bodyPr wrap="none" lIns="0" tIns="0" rIns="0" bIns="0" rtlCol="0" anchor="t"/>
          <a:lstStyle/>
          <a:p>
            <a:pPr algn="just">
              <a:lnSpc>
                <a:spcPts val="2000"/>
              </a:lnSpc>
            </a:pPr>
            <a:r>
              <a:rPr lang="it-IT" sz="2000" b="1" noProof="0" dirty="0">
                <a:solidFill>
                  <a:srgbClr val="004D82"/>
                </a:solidFill>
                <a:latin typeface="Luiss Sans" panose="020B0604020202020204" charset="0"/>
                <a:ea typeface="Barlow Bold" pitchFamily="34" charset="-122"/>
                <a:cs typeface="Barlow Bold" pitchFamily="34" charset="-120"/>
              </a:rPr>
              <a:t>Informazioni su costi e incentivi confuse</a:t>
            </a:r>
            <a:endParaRPr lang="it-IT" sz="2000" noProof="0" dirty="0">
              <a:latin typeface="Luiss Sans" panose="020B0604020202020204" charset="0"/>
            </a:endParaRPr>
          </a:p>
        </p:txBody>
      </p:sp>
      <p:sp>
        <p:nvSpPr>
          <p:cNvPr id="6" name="Text 4"/>
          <p:cNvSpPr/>
          <p:nvPr/>
        </p:nvSpPr>
        <p:spPr>
          <a:xfrm>
            <a:off x="1198861" y="3000179"/>
            <a:ext cx="4793754" cy="793849"/>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Il 45.6% ritiene difficoltoso orientarsi tra bonus statali e regionali, regole di accesso, limiti ISEE e modalità di richiesta. </a:t>
            </a:r>
            <a:endParaRPr lang="it-IT" sz="1600" noProof="0" dirty="0">
              <a:latin typeface="Luiss Sans" panose="020B0604020202020204" charset="0"/>
            </a:endParaRPr>
          </a:p>
        </p:txBody>
      </p:sp>
      <p:sp>
        <p:nvSpPr>
          <p:cNvPr id="7" name="Shape 5"/>
          <p:cNvSpPr/>
          <p:nvPr/>
        </p:nvSpPr>
        <p:spPr>
          <a:xfrm>
            <a:off x="6199287" y="2585643"/>
            <a:ext cx="372070" cy="372070"/>
          </a:xfrm>
          <a:prstGeom prst="roundRect">
            <a:avLst>
              <a:gd name="adj" fmla="val 18670"/>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8" name="Text 6"/>
          <p:cNvSpPr/>
          <p:nvPr/>
        </p:nvSpPr>
        <p:spPr>
          <a:xfrm>
            <a:off x="6736656" y="2642495"/>
            <a:ext cx="3147913" cy="258465"/>
          </a:xfrm>
          <a:prstGeom prst="rect">
            <a:avLst/>
          </a:prstGeom>
          <a:noFill/>
          <a:ln/>
        </p:spPr>
        <p:txBody>
          <a:bodyPr wrap="none" lIns="0" tIns="0" rIns="0" bIns="0" rtlCol="0" anchor="t"/>
          <a:lstStyle/>
          <a:p>
            <a:pPr algn="just">
              <a:lnSpc>
                <a:spcPts val="2000"/>
              </a:lnSpc>
            </a:pPr>
            <a:r>
              <a:rPr lang="it-IT" sz="2000" b="1" noProof="0" dirty="0">
                <a:solidFill>
                  <a:srgbClr val="004D82"/>
                </a:solidFill>
                <a:latin typeface="Luiss Sans" panose="020B0604020202020204" charset="0"/>
                <a:ea typeface="Barlow Bold" pitchFamily="34" charset="-122"/>
                <a:cs typeface="Barlow Bold" pitchFamily="34" charset="-120"/>
              </a:rPr>
              <a:t>Difficoltà nel confronto tra modelli</a:t>
            </a:r>
            <a:endParaRPr lang="it-IT" sz="2000" noProof="0" dirty="0">
              <a:latin typeface="Luiss Sans" panose="020B0604020202020204" charset="0"/>
            </a:endParaRPr>
          </a:p>
        </p:txBody>
      </p:sp>
      <p:sp>
        <p:nvSpPr>
          <p:cNvPr id="9" name="Text 7"/>
          <p:cNvSpPr/>
          <p:nvPr/>
        </p:nvSpPr>
        <p:spPr>
          <a:xfrm>
            <a:off x="6736656" y="3000179"/>
            <a:ext cx="4793853" cy="793849"/>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Il 42.2% percepisce i dati tecnici come non comparabili a causa di cicli di omologazione diversi (WLTP vs reale) e differenze nelle tecnologie di ricarica.</a:t>
            </a:r>
            <a:endParaRPr lang="it-IT" sz="1600" noProof="0" dirty="0">
              <a:latin typeface="Luiss Sans" panose="020B0604020202020204" charset="0"/>
            </a:endParaRPr>
          </a:p>
        </p:txBody>
      </p:sp>
      <p:sp>
        <p:nvSpPr>
          <p:cNvPr id="10" name="Shape 8"/>
          <p:cNvSpPr/>
          <p:nvPr/>
        </p:nvSpPr>
        <p:spPr>
          <a:xfrm>
            <a:off x="661492" y="4124724"/>
            <a:ext cx="372070" cy="372070"/>
          </a:xfrm>
          <a:prstGeom prst="roundRect">
            <a:avLst>
              <a:gd name="adj" fmla="val 18670"/>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11" name="Text 9"/>
          <p:cNvSpPr/>
          <p:nvPr/>
        </p:nvSpPr>
        <p:spPr>
          <a:xfrm>
            <a:off x="1198860" y="4181576"/>
            <a:ext cx="2690713" cy="258465"/>
          </a:xfrm>
          <a:prstGeom prst="rect">
            <a:avLst/>
          </a:prstGeom>
          <a:noFill/>
          <a:ln/>
        </p:spPr>
        <p:txBody>
          <a:bodyPr wrap="none" lIns="0" tIns="0" rIns="0" bIns="0" rtlCol="0" anchor="t"/>
          <a:lstStyle/>
          <a:p>
            <a:pPr algn="just">
              <a:lnSpc>
                <a:spcPts val="2000"/>
              </a:lnSpc>
            </a:pPr>
            <a:r>
              <a:rPr lang="it-IT" sz="2000" b="1" noProof="0" dirty="0">
                <a:solidFill>
                  <a:srgbClr val="004D82"/>
                </a:solidFill>
                <a:latin typeface="Luiss Sans" panose="020B0604020202020204" charset="0"/>
                <a:ea typeface="Barlow Bold" pitchFamily="34" charset="-122"/>
              </a:rPr>
              <a:t>Ruolo dei concessionari</a:t>
            </a:r>
            <a:endParaRPr lang="it-IT" sz="2000" noProof="0" dirty="0">
              <a:latin typeface="Luiss Sans" panose="020B0604020202020204" charset="0"/>
            </a:endParaRPr>
          </a:p>
        </p:txBody>
      </p:sp>
      <p:sp>
        <p:nvSpPr>
          <p:cNvPr id="12" name="Text 10"/>
          <p:cNvSpPr/>
          <p:nvPr/>
        </p:nvSpPr>
        <p:spPr>
          <a:xfrm>
            <a:off x="1198861" y="4539260"/>
            <a:ext cx="4793754" cy="793849"/>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Il 32.4% ritiene che i concessionari non spieghino bene vantaggi e limiti. Si evidenzia un differenziale di preparazione sul termico maggiore di quello sull’elettrico.</a:t>
            </a:r>
            <a:endParaRPr lang="it-IT" sz="1600" noProof="0" dirty="0">
              <a:latin typeface="Luiss Sans" panose="020B0604020202020204" charset="0"/>
            </a:endParaRPr>
          </a:p>
        </p:txBody>
      </p:sp>
      <p:sp>
        <p:nvSpPr>
          <p:cNvPr id="13" name="Shape 11"/>
          <p:cNvSpPr/>
          <p:nvPr/>
        </p:nvSpPr>
        <p:spPr>
          <a:xfrm>
            <a:off x="6199287" y="4124724"/>
            <a:ext cx="372070" cy="372070"/>
          </a:xfrm>
          <a:prstGeom prst="roundRect">
            <a:avLst>
              <a:gd name="adj" fmla="val 18670"/>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14" name="Text 12"/>
          <p:cNvSpPr/>
          <p:nvPr/>
        </p:nvSpPr>
        <p:spPr>
          <a:xfrm>
            <a:off x="6736656" y="4181576"/>
            <a:ext cx="3382863" cy="258465"/>
          </a:xfrm>
          <a:prstGeom prst="rect">
            <a:avLst/>
          </a:prstGeom>
          <a:noFill/>
          <a:ln/>
        </p:spPr>
        <p:txBody>
          <a:bodyPr wrap="none" lIns="0" tIns="0" rIns="0" bIns="0" rtlCol="0" anchor="t"/>
          <a:lstStyle/>
          <a:p>
            <a:pPr algn="just">
              <a:lnSpc>
                <a:spcPts val="2000"/>
              </a:lnSpc>
            </a:pPr>
            <a:r>
              <a:rPr lang="it-IT" sz="2000" b="1" noProof="0" dirty="0">
                <a:solidFill>
                  <a:srgbClr val="004D82"/>
                </a:solidFill>
                <a:latin typeface="Luiss Sans" panose="020B0604020202020204" charset="0"/>
                <a:ea typeface="Barlow Bold" pitchFamily="34" charset="-122"/>
                <a:cs typeface="Barlow Bold" pitchFamily="34" charset="-120"/>
              </a:rPr>
              <a:t>Richiesta di strumenti personalizzati</a:t>
            </a:r>
            <a:endParaRPr lang="it-IT" sz="2000" noProof="0" dirty="0">
              <a:latin typeface="Luiss Sans" panose="020B0604020202020204" charset="0"/>
            </a:endParaRPr>
          </a:p>
        </p:txBody>
      </p:sp>
      <p:sp>
        <p:nvSpPr>
          <p:cNvPr id="15" name="Text 13"/>
          <p:cNvSpPr/>
          <p:nvPr/>
        </p:nvSpPr>
        <p:spPr>
          <a:xfrm>
            <a:off x="6736656" y="4539260"/>
            <a:ext cx="4793853" cy="793849"/>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La barriera più forte: 57.9% desidera simulatori chiari per capire se l'elettrico è adatto al proprio stile di vita (autonomia reale, costi annuali, km giornalieri).</a:t>
            </a:r>
            <a:endParaRPr lang="it-IT" sz="1600" noProof="0" dirty="0">
              <a:latin typeface="Luiss Sans" panose="020B0604020202020204" charset="0"/>
            </a:endParaRPr>
          </a:p>
        </p:txBody>
      </p:sp>
      <p:sp>
        <p:nvSpPr>
          <p:cNvPr id="16" name="Text 5">
            <a:extLst>
              <a:ext uri="{FF2B5EF4-FFF2-40B4-BE49-F238E27FC236}">
                <a16:creationId xmlns:a16="http://schemas.microsoft.com/office/drawing/2014/main" id="{A0112D95-DD10-C176-3888-33BACBCB741C}"/>
              </a:ext>
            </a:extLst>
          </p:cNvPr>
          <p:cNvSpPr/>
          <p:nvPr/>
        </p:nvSpPr>
        <p:spPr>
          <a:xfrm>
            <a:off x="732949" y="2608573"/>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1</a:t>
            </a:r>
            <a:endParaRPr lang="it-IT" noProof="0" dirty="0">
              <a:latin typeface="Luiss Sans" panose="020B0604020202020204" charset="0"/>
            </a:endParaRPr>
          </a:p>
        </p:txBody>
      </p:sp>
      <p:sp>
        <p:nvSpPr>
          <p:cNvPr id="17" name="Text 5">
            <a:extLst>
              <a:ext uri="{FF2B5EF4-FFF2-40B4-BE49-F238E27FC236}">
                <a16:creationId xmlns:a16="http://schemas.microsoft.com/office/drawing/2014/main" id="{93EF8B84-D06E-07DF-EB59-6D2101676838}"/>
              </a:ext>
            </a:extLst>
          </p:cNvPr>
          <p:cNvSpPr/>
          <p:nvPr/>
        </p:nvSpPr>
        <p:spPr>
          <a:xfrm>
            <a:off x="6291064" y="2587670"/>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2</a:t>
            </a:r>
            <a:endParaRPr lang="it-IT" noProof="0" dirty="0">
              <a:latin typeface="Luiss Sans" panose="020B0604020202020204" charset="0"/>
            </a:endParaRPr>
          </a:p>
        </p:txBody>
      </p:sp>
      <p:sp>
        <p:nvSpPr>
          <p:cNvPr id="18" name="Text 5">
            <a:extLst>
              <a:ext uri="{FF2B5EF4-FFF2-40B4-BE49-F238E27FC236}">
                <a16:creationId xmlns:a16="http://schemas.microsoft.com/office/drawing/2014/main" id="{8F302A76-3D1F-9404-995E-609F6C477ABE}"/>
              </a:ext>
            </a:extLst>
          </p:cNvPr>
          <p:cNvSpPr/>
          <p:nvPr/>
        </p:nvSpPr>
        <p:spPr>
          <a:xfrm>
            <a:off x="753269" y="4140244"/>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3</a:t>
            </a:r>
            <a:endParaRPr lang="it-IT" noProof="0" dirty="0">
              <a:latin typeface="Luiss Sans" panose="020B0604020202020204" charset="0"/>
            </a:endParaRPr>
          </a:p>
        </p:txBody>
      </p:sp>
      <p:sp>
        <p:nvSpPr>
          <p:cNvPr id="19" name="Text 5">
            <a:extLst>
              <a:ext uri="{FF2B5EF4-FFF2-40B4-BE49-F238E27FC236}">
                <a16:creationId xmlns:a16="http://schemas.microsoft.com/office/drawing/2014/main" id="{6E0D89A8-02D6-9457-DBA5-147E19981A0B}"/>
              </a:ext>
            </a:extLst>
          </p:cNvPr>
          <p:cNvSpPr/>
          <p:nvPr/>
        </p:nvSpPr>
        <p:spPr>
          <a:xfrm>
            <a:off x="6291064" y="4140244"/>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4</a:t>
            </a:r>
            <a:endParaRPr lang="it-IT" noProof="0" dirty="0">
              <a:latin typeface="Luiss Sans" panose="020B060402020202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8">
            <a:extLst>
              <a:ext uri="{FF2B5EF4-FFF2-40B4-BE49-F238E27FC236}">
                <a16:creationId xmlns:a16="http://schemas.microsoft.com/office/drawing/2014/main" id="{4B26A5E5-760C-2FA8-4314-C8E89A2C8C46}"/>
              </a:ext>
            </a:extLst>
          </p:cNvPr>
          <p:cNvSpPr/>
          <p:nvPr/>
        </p:nvSpPr>
        <p:spPr>
          <a:xfrm>
            <a:off x="4363656" y="4841854"/>
            <a:ext cx="7166852" cy="816265"/>
          </a:xfrm>
          <a:prstGeom prst="roundRect">
            <a:avLst>
              <a:gd name="adj" fmla="val 7182"/>
            </a:avLst>
          </a:prstGeom>
          <a:solidFill>
            <a:srgbClr val="D0DAE1"/>
          </a:solidFill>
          <a:ln/>
        </p:spPr>
        <p:txBody>
          <a:bodyPr/>
          <a:lstStyle/>
          <a:p>
            <a:endParaRPr lang="it-IT" sz="1600" noProof="0" dirty="0">
              <a:latin typeface="Luiss Sans" panose="020B0604020202020204" charset="0"/>
            </a:endParaRPr>
          </a:p>
        </p:txBody>
      </p:sp>
      <p:sp>
        <p:nvSpPr>
          <p:cNvPr id="2" name="Text 0"/>
          <p:cNvSpPr/>
          <p:nvPr/>
        </p:nvSpPr>
        <p:spPr>
          <a:xfrm>
            <a:off x="661492" y="482302"/>
            <a:ext cx="8355112" cy="439242"/>
          </a:xfrm>
          <a:prstGeom prst="rect">
            <a:avLst/>
          </a:prstGeom>
          <a:noFill/>
          <a:ln/>
        </p:spPr>
        <p:txBody>
          <a:bodyPr wrap="none" lIns="0" tIns="0" rIns="0" bIns="0" rtlCol="0" anchor="t"/>
          <a:lstStyle/>
          <a:p>
            <a:pPr>
              <a:lnSpc>
                <a:spcPts val="3458"/>
              </a:lnSpc>
            </a:pPr>
            <a:r>
              <a:rPr lang="it-IT" sz="3040" b="1" noProof="0" dirty="0">
                <a:solidFill>
                  <a:srgbClr val="004D82"/>
                </a:solidFill>
                <a:latin typeface="Luiss Sans" panose="020B0604020202020204" charset="0"/>
                <a:ea typeface="Barlow Bold" pitchFamily="34" charset="-122"/>
                <a:cs typeface="Barlow Bold" pitchFamily="34" charset="-120"/>
              </a:rPr>
              <a:t>Propensione all’acquisto: percezioni e condizioni necessarie</a:t>
            </a:r>
            <a:endParaRPr lang="it-IT" sz="3040" noProof="0" dirty="0">
              <a:latin typeface="Luiss Sans" panose="020B0604020202020204" charset="0"/>
            </a:endParaRPr>
          </a:p>
        </p:txBody>
      </p:sp>
      <p:sp>
        <p:nvSpPr>
          <p:cNvPr id="3" name="Text 1"/>
          <p:cNvSpPr/>
          <p:nvPr/>
        </p:nvSpPr>
        <p:spPr>
          <a:xfrm>
            <a:off x="661492" y="1156331"/>
            <a:ext cx="10869018" cy="224929"/>
          </a:xfrm>
          <a:prstGeom prst="rect">
            <a:avLst/>
          </a:prstGeom>
          <a:noFill/>
          <a:ln/>
        </p:spPr>
        <p:txBody>
          <a:bodyPr wrap="square" lIns="0" tIns="0" rIns="0" bIns="0" rtlCol="0" anchor="t"/>
          <a:lstStyle/>
          <a:p>
            <a:pPr algn="just">
              <a:lnSpc>
                <a:spcPts val="1750"/>
              </a:lnSpc>
            </a:pPr>
            <a:r>
              <a:rPr lang="it-IT" sz="1400" noProof="0" dirty="0">
                <a:solidFill>
                  <a:srgbClr val="004D82"/>
                </a:solidFill>
                <a:latin typeface="Luiss Sans" panose="020B0604020202020204" charset="0"/>
                <a:ea typeface="PT Sans" pitchFamily="34" charset="-122"/>
                <a:cs typeface="PT Sans" pitchFamily="34" charset="-120"/>
              </a:rPr>
              <a:t>I dati sull'intenzione di acquisto rivelano che il mercato potenziale è ancora molto freddo, con la stragrande maggioranza che non prevede di passare all'elettrico nel breve periodo.</a:t>
            </a:r>
            <a:endParaRPr lang="it-IT" sz="1400" noProof="0" dirty="0">
              <a:latin typeface="Luiss Sans" panose="020B0604020202020204" charset="0"/>
            </a:endParaRPr>
          </a:p>
        </p:txBody>
      </p:sp>
      <p:pic>
        <p:nvPicPr>
          <p:cNvPr id="4" name="Image 0"/>
          <p:cNvPicPr>
            <a:picLocks noChangeAspect="1"/>
          </p:cNvPicPr>
          <p:nvPr/>
        </p:nvPicPr>
        <p:blipFill>
          <a:blip r:embed="rId3"/>
          <a:srcRect/>
          <a:stretch/>
        </p:blipFill>
        <p:spPr>
          <a:xfrm>
            <a:off x="661492" y="1714373"/>
            <a:ext cx="2869364" cy="4304047"/>
          </a:xfrm>
          <a:prstGeom prst="rect">
            <a:avLst/>
          </a:prstGeom>
        </p:spPr>
      </p:pic>
      <p:sp>
        <p:nvSpPr>
          <p:cNvPr id="5" name="Text 2"/>
          <p:cNvSpPr/>
          <p:nvPr/>
        </p:nvSpPr>
        <p:spPr>
          <a:xfrm>
            <a:off x="5487221" y="1814116"/>
            <a:ext cx="2543671" cy="463848"/>
          </a:xfrm>
          <a:prstGeom prst="rect">
            <a:avLst/>
          </a:prstGeom>
          <a:noFill/>
          <a:ln/>
        </p:spPr>
        <p:txBody>
          <a:bodyPr wrap="none" lIns="0" tIns="0" rIns="0" bIns="0" rtlCol="0" anchor="t"/>
          <a:lstStyle/>
          <a:p>
            <a:pPr algn="ctr">
              <a:lnSpc>
                <a:spcPts val="3625"/>
              </a:lnSpc>
            </a:pPr>
            <a:r>
              <a:rPr lang="it-IT" sz="4400" b="1" noProof="0" dirty="0">
                <a:solidFill>
                  <a:srgbClr val="004D82"/>
                </a:solidFill>
                <a:latin typeface="Luiss Sans" panose="020B0604020202020204" charset="0"/>
                <a:ea typeface="Barlow Bold" pitchFamily="34" charset="-122"/>
                <a:cs typeface="Barlow Bold" pitchFamily="34" charset="-120"/>
              </a:rPr>
              <a:t>71%</a:t>
            </a:r>
            <a:endParaRPr lang="it-IT" sz="4400" noProof="0" dirty="0">
              <a:latin typeface="Luiss Sans" panose="020B0604020202020204" charset="0"/>
            </a:endParaRPr>
          </a:p>
        </p:txBody>
      </p:sp>
      <p:sp>
        <p:nvSpPr>
          <p:cNvPr id="6" name="Text 3"/>
          <p:cNvSpPr/>
          <p:nvPr/>
        </p:nvSpPr>
        <p:spPr>
          <a:xfrm>
            <a:off x="5487221" y="2453581"/>
            <a:ext cx="2543671" cy="439143"/>
          </a:xfrm>
          <a:prstGeom prst="rect">
            <a:avLst/>
          </a:prstGeom>
          <a:noFill/>
          <a:ln/>
        </p:spPr>
        <p:txBody>
          <a:bodyPr wrap="square" lIns="0" tIns="0" rIns="0" bIns="0" rtlCol="0" anchor="t"/>
          <a:lstStyle/>
          <a:p>
            <a:pPr algn="ctr">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Non prevede un acquisto nei prossimi 3 anni</a:t>
            </a:r>
            <a:endParaRPr lang="it-IT" sz="1600" noProof="0" dirty="0">
              <a:latin typeface="Luiss Sans" panose="020B0604020202020204" charset="0"/>
            </a:endParaRPr>
          </a:p>
        </p:txBody>
      </p:sp>
      <p:sp>
        <p:nvSpPr>
          <p:cNvPr id="7" name="Text 4"/>
          <p:cNvSpPr/>
          <p:nvPr/>
        </p:nvSpPr>
        <p:spPr>
          <a:xfrm>
            <a:off x="5060022" y="2940619"/>
            <a:ext cx="3170003" cy="224929"/>
          </a:xfrm>
          <a:prstGeom prst="rect">
            <a:avLst/>
          </a:prstGeom>
          <a:noFill/>
          <a:ln/>
        </p:spPr>
        <p:txBody>
          <a:bodyPr wrap="square" lIns="0" tIns="0" rIns="0" bIns="0" rtlCol="0" anchor="t"/>
          <a:lstStyle/>
          <a:p>
            <a:pPr algn="ctr">
              <a:lnSpc>
                <a:spcPts val="1750"/>
              </a:lnSpc>
            </a:pPr>
            <a:r>
              <a:rPr lang="it-IT" sz="1400" noProof="0" dirty="0">
                <a:solidFill>
                  <a:srgbClr val="004D82"/>
                </a:solidFill>
                <a:latin typeface="Luiss Sans" panose="020B0604020202020204" charset="0"/>
                <a:ea typeface="PT Sans" pitchFamily="34" charset="-122"/>
                <a:cs typeface="PT Sans" pitchFamily="34" charset="-120"/>
              </a:rPr>
              <a:t>Distanza appare dovuta principalmente a prezzo, infrastruttura e garanzie, non a ostilità</a:t>
            </a:r>
            <a:endParaRPr lang="it-IT" sz="1400" noProof="0" dirty="0">
              <a:latin typeface="Luiss Sans" panose="020B0604020202020204" charset="0"/>
            </a:endParaRPr>
          </a:p>
        </p:txBody>
      </p:sp>
      <p:sp>
        <p:nvSpPr>
          <p:cNvPr id="8" name="Text 5"/>
          <p:cNvSpPr/>
          <p:nvPr/>
        </p:nvSpPr>
        <p:spPr>
          <a:xfrm>
            <a:off x="7929482" y="3460615"/>
            <a:ext cx="2543671" cy="463848"/>
          </a:xfrm>
          <a:prstGeom prst="rect">
            <a:avLst/>
          </a:prstGeom>
          <a:noFill/>
          <a:ln/>
        </p:spPr>
        <p:txBody>
          <a:bodyPr wrap="none" lIns="0" tIns="0" rIns="0" bIns="0" rtlCol="0" anchor="t"/>
          <a:lstStyle/>
          <a:p>
            <a:pPr algn="ctr">
              <a:lnSpc>
                <a:spcPts val="3625"/>
              </a:lnSpc>
            </a:pPr>
            <a:r>
              <a:rPr lang="it-IT" sz="4400" b="1" noProof="0" dirty="0">
                <a:solidFill>
                  <a:srgbClr val="004D82"/>
                </a:solidFill>
                <a:latin typeface="Luiss Sans" panose="020B0604020202020204" charset="0"/>
                <a:ea typeface="Barlow Bold" pitchFamily="34" charset="-122"/>
                <a:cs typeface="Barlow Bold" pitchFamily="34" charset="-120"/>
              </a:rPr>
              <a:t>22,6%</a:t>
            </a:r>
            <a:endParaRPr lang="it-IT" sz="4400" noProof="0" dirty="0">
              <a:latin typeface="Luiss Sans" panose="020B0604020202020204" charset="0"/>
            </a:endParaRPr>
          </a:p>
        </p:txBody>
      </p:sp>
      <p:sp>
        <p:nvSpPr>
          <p:cNvPr id="9" name="Text 6"/>
          <p:cNvSpPr/>
          <p:nvPr/>
        </p:nvSpPr>
        <p:spPr>
          <a:xfrm>
            <a:off x="8048643" y="4100080"/>
            <a:ext cx="2305248" cy="219571"/>
          </a:xfrm>
          <a:prstGeom prst="rect">
            <a:avLst/>
          </a:prstGeom>
          <a:noFill/>
          <a:ln/>
        </p:spPr>
        <p:txBody>
          <a:bodyPr wrap="none" lIns="0" tIns="0" rIns="0" bIns="0" rtlCol="0" anchor="t"/>
          <a:lstStyle/>
          <a:p>
            <a:pPr algn="ctr">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La sceglierebbero domani</a:t>
            </a:r>
            <a:endParaRPr lang="it-IT" sz="1600" noProof="0" dirty="0">
              <a:latin typeface="Luiss Sans" panose="020B0604020202020204" charset="0"/>
            </a:endParaRPr>
          </a:p>
        </p:txBody>
      </p:sp>
      <p:sp>
        <p:nvSpPr>
          <p:cNvPr id="10" name="Text 7"/>
          <p:cNvSpPr/>
          <p:nvPr/>
        </p:nvSpPr>
        <p:spPr>
          <a:xfrm>
            <a:off x="7952898" y="4367198"/>
            <a:ext cx="2543671" cy="224929"/>
          </a:xfrm>
          <a:prstGeom prst="rect">
            <a:avLst/>
          </a:prstGeom>
          <a:noFill/>
          <a:ln/>
        </p:spPr>
        <p:txBody>
          <a:bodyPr wrap="none" lIns="0" tIns="0" rIns="0" bIns="0" rtlCol="0" anchor="t"/>
          <a:lstStyle/>
          <a:p>
            <a:pPr algn="ctr">
              <a:lnSpc>
                <a:spcPts val="1750"/>
              </a:lnSpc>
            </a:pPr>
            <a:r>
              <a:rPr lang="it-IT" sz="1400" noProof="0" dirty="0">
                <a:solidFill>
                  <a:srgbClr val="004D82"/>
                </a:solidFill>
                <a:latin typeface="Luiss Sans" panose="020B0604020202020204" charset="0"/>
              </a:rPr>
              <a:t>In caso di acquisto immediato con condizioni favorevoli</a:t>
            </a:r>
          </a:p>
        </p:txBody>
      </p:sp>
      <p:sp>
        <p:nvSpPr>
          <p:cNvPr id="11" name="Text 8"/>
          <p:cNvSpPr/>
          <p:nvPr/>
        </p:nvSpPr>
        <p:spPr>
          <a:xfrm>
            <a:off x="4672905" y="4990455"/>
            <a:ext cx="6634192" cy="674787"/>
          </a:xfrm>
          <a:prstGeom prst="rect">
            <a:avLst/>
          </a:prstGeom>
          <a:noFill/>
          <a:ln/>
        </p:spPr>
        <p:txBody>
          <a:bodyPr wrap="square" lIns="0" tIns="0" rIns="0" bIns="0" rtlCol="0" anchor="t"/>
          <a:lstStyle/>
          <a:p>
            <a:pPr algn="just">
              <a:lnSpc>
                <a:spcPts val="1750"/>
              </a:lnSpc>
            </a:pPr>
            <a:r>
              <a:rPr lang="it-IT" sz="1400" b="1" noProof="0" dirty="0">
                <a:latin typeface="Luiss Sans" panose="020B0604020202020204" charset="0"/>
                <a:ea typeface="PT Sans" pitchFamily="34" charset="-122"/>
                <a:cs typeface="PT Sans" pitchFamily="34" charset="-120"/>
              </a:rPr>
              <a:t>Questa è una delle evidenze più forti dell'intero dataset</a:t>
            </a:r>
            <a:r>
              <a:rPr lang="it-IT" sz="1400" noProof="0" dirty="0">
                <a:latin typeface="Luiss Sans" panose="020B0604020202020204" charset="0"/>
                <a:ea typeface="PT Sans" pitchFamily="34" charset="-122"/>
                <a:cs typeface="PT Sans" pitchFamily="34" charset="-120"/>
              </a:rPr>
              <a:t>. Il 22.6%, dichiarando un'elevata probabilità di scegliere un’auto elettrica, rappresenta una quota significativa di “</a:t>
            </a:r>
            <a:r>
              <a:rPr lang="it-IT" sz="1400" noProof="0" dirty="0" err="1">
                <a:latin typeface="Luiss Sans" panose="020B0604020202020204" charset="0"/>
                <a:ea typeface="PT Sans" pitchFamily="34" charset="-122"/>
                <a:cs typeface="PT Sans" pitchFamily="34" charset="-120"/>
              </a:rPr>
              <a:t>early</a:t>
            </a:r>
            <a:r>
              <a:rPr lang="it-IT" sz="1400" noProof="0" dirty="0">
                <a:latin typeface="Luiss Sans" panose="020B0604020202020204" charset="0"/>
                <a:ea typeface="PT Sans" pitchFamily="34" charset="-122"/>
                <a:cs typeface="PT Sans" pitchFamily="34" charset="-120"/>
              </a:rPr>
              <a:t> </a:t>
            </a:r>
            <a:r>
              <a:rPr lang="it-IT" sz="1400" noProof="0" dirty="0" err="1">
                <a:latin typeface="Luiss Sans" panose="020B0604020202020204" charset="0"/>
                <a:ea typeface="PT Sans" pitchFamily="34" charset="-122"/>
                <a:cs typeface="PT Sans" pitchFamily="34" charset="-120"/>
              </a:rPr>
              <a:t>movers</a:t>
            </a:r>
            <a:r>
              <a:rPr lang="it-IT" sz="1400" noProof="0" dirty="0">
                <a:latin typeface="Luiss Sans" panose="020B0604020202020204" charset="0"/>
                <a:ea typeface="PT Sans" pitchFamily="34" charset="-122"/>
                <a:cs typeface="PT Sans" pitchFamily="34" charset="-120"/>
              </a:rPr>
              <a:t>”.</a:t>
            </a:r>
            <a:endParaRPr lang="it-IT" sz="1400" noProof="0" dirty="0">
              <a:latin typeface="Luiss Sans" panose="020B0604020202020204" charset="0"/>
            </a:endParaRPr>
          </a:p>
        </p:txBody>
      </p:sp>
      <p:pic>
        <p:nvPicPr>
          <p:cNvPr id="13" name="Image 3" descr="preencoded.png">
            <a:extLst>
              <a:ext uri="{FF2B5EF4-FFF2-40B4-BE49-F238E27FC236}">
                <a16:creationId xmlns:a16="http://schemas.microsoft.com/office/drawing/2014/main" id="{58F2191F-5865-ADAD-EB23-C00C99DA99AB}"/>
              </a:ext>
            </a:extLst>
          </p:cNvPr>
          <p:cNvPicPr>
            <a:picLocks noChangeAspect="1"/>
          </p:cNvPicPr>
          <p:nvPr/>
        </p:nvPicPr>
        <p:blipFill>
          <a:blip r:embed="rId4"/>
          <a:stretch>
            <a:fillRect/>
          </a:stretch>
        </p:blipFill>
        <p:spPr>
          <a:xfrm>
            <a:off x="4414944" y="5024816"/>
            <a:ext cx="206673" cy="1652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2385020"/>
            <a:ext cx="10869018" cy="1426368"/>
          </a:xfrm>
          <a:prstGeom prst="rect">
            <a:avLst/>
          </a:prstGeom>
          <a:noFill/>
          <a:ln/>
        </p:spPr>
        <p:txBody>
          <a:bodyPr wrap="square" lIns="0" tIns="0" rIns="0" bIns="0" rtlCol="0" anchor="t"/>
          <a:lstStyle/>
          <a:p>
            <a:pPr>
              <a:lnSpc>
                <a:spcPts val="5583"/>
              </a:lnSpc>
            </a:pPr>
            <a:r>
              <a:rPr lang="it-IT" sz="4458" b="1" noProof="0" dirty="0">
                <a:solidFill>
                  <a:srgbClr val="004D82"/>
                </a:solidFill>
                <a:latin typeface="Luiss Sans" panose="020B0604020202020204" charset="0"/>
                <a:ea typeface="Barlow Bold" pitchFamily="34" charset="-122"/>
                <a:cs typeface="Barlow Bold" pitchFamily="34" charset="-120"/>
              </a:rPr>
              <a:t>Dalle barriere alle soluzioni: come far decollare l'elettrico</a:t>
            </a:r>
            <a:endParaRPr lang="it-IT" sz="4458" noProof="0" dirty="0">
              <a:latin typeface="Luiss Sans" panose="020B0604020202020204" charset="0"/>
            </a:endParaRPr>
          </a:p>
        </p:txBody>
      </p:sp>
      <p:sp>
        <p:nvSpPr>
          <p:cNvPr id="3" name="Text 1"/>
          <p:cNvSpPr/>
          <p:nvPr/>
        </p:nvSpPr>
        <p:spPr>
          <a:xfrm>
            <a:off x="661492" y="4142085"/>
            <a:ext cx="10869018" cy="330795"/>
          </a:xfrm>
          <a:prstGeom prst="rect">
            <a:avLst/>
          </a:prstGeom>
          <a:noFill/>
          <a:ln/>
        </p:spPr>
        <p:txBody>
          <a:bodyPr wrap="none" lIns="0" tIns="0" rIns="0" bIns="0" rtlCol="0" anchor="t"/>
          <a:lstStyle/>
          <a:p>
            <a:pPr>
              <a:lnSpc>
                <a:spcPts val="2583"/>
              </a:lnSpc>
            </a:pPr>
            <a:r>
              <a:rPr lang="it-IT" sz="2000" noProof="0" dirty="0">
                <a:solidFill>
                  <a:srgbClr val="004D82"/>
                </a:solidFill>
                <a:latin typeface="Luiss Sans" panose="020B0604020202020204" charset="0"/>
                <a:ea typeface="PT Sans" pitchFamily="34" charset="-122"/>
                <a:cs typeface="PT Sans" pitchFamily="34" charset="-120"/>
              </a:rPr>
              <a:t>Cosa serve davvero per sbloccare il mercato?</a:t>
            </a:r>
            <a:endParaRPr lang="it-IT" sz="2000" noProof="0" dirty="0">
              <a:latin typeface="Luiss Sans" panose="020B06040202020202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735906"/>
            <a:ext cx="10159207" cy="439242"/>
          </a:xfrm>
          <a:prstGeom prst="rect">
            <a:avLst/>
          </a:prstGeom>
          <a:noFill/>
          <a:ln/>
        </p:spPr>
        <p:txBody>
          <a:bodyPr wrap="none" lIns="0" tIns="0" rIns="0" bIns="0" rtlCol="0" anchor="t"/>
          <a:lstStyle/>
          <a:p>
            <a:pPr>
              <a:lnSpc>
                <a:spcPts val="3458"/>
              </a:lnSpc>
            </a:pPr>
            <a:r>
              <a:rPr lang="it-IT" sz="3040" b="1" noProof="0" dirty="0">
                <a:solidFill>
                  <a:srgbClr val="004D82"/>
                </a:solidFill>
                <a:latin typeface="Luiss Sans" panose="020B0604020202020204" charset="0"/>
                <a:ea typeface="Barlow Bold" pitchFamily="34" charset="-122"/>
                <a:cs typeface="Barlow Bold" pitchFamily="34" charset="-120"/>
              </a:rPr>
              <a:t>Quattro leve per sbloccare il mercato: ma il prezzo domina su tutte</a:t>
            </a:r>
            <a:endParaRPr lang="it-IT" sz="3040" noProof="0" dirty="0">
              <a:latin typeface="Luiss Sans" panose="020B0604020202020204" charset="0"/>
            </a:endParaRPr>
          </a:p>
        </p:txBody>
      </p:sp>
      <p:sp>
        <p:nvSpPr>
          <p:cNvPr id="3" name="Text 1"/>
          <p:cNvSpPr/>
          <p:nvPr/>
        </p:nvSpPr>
        <p:spPr>
          <a:xfrm>
            <a:off x="661492" y="1456234"/>
            <a:ext cx="10869018" cy="562173"/>
          </a:xfrm>
          <a:prstGeom prst="rect">
            <a:avLst/>
          </a:prstGeom>
          <a:noFill/>
          <a:ln/>
        </p:spPr>
        <p:txBody>
          <a:bodyPr wrap="square" lIns="0" tIns="0" rIns="0" bIns="0" rtlCol="0" anchor="t"/>
          <a:lstStyle/>
          <a:p>
            <a:pPr algn="just">
              <a:lnSpc>
                <a:spcPts val="2208"/>
              </a:lnSpc>
            </a:pPr>
            <a:r>
              <a:rPr lang="it-IT" sz="1400" noProof="0" dirty="0">
                <a:solidFill>
                  <a:srgbClr val="004D82"/>
                </a:solidFill>
                <a:latin typeface="Luiss Sans" panose="020B0604020202020204" charset="0"/>
                <a:ea typeface="PT Sans" pitchFamily="34" charset="-122"/>
                <a:cs typeface="PT Sans" pitchFamily="34" charset="-120"/>
              </a:rPr>
              <a:t>Dopo aver analizzato le barriere, emerge una chiara gerarchia di interventi potenzialmente decisivi. Il prezzo domina come driver assoluto, seguito da leve che riducono il rischio economico e migliorano l'accesso all'infrastruttura.</a:t>
            </a:r>
            <a:endParaRPr lang="it-IT" sz="1400" noProof="0" dirty="0">
              <a:latin typeface="Luiss Sans" panose="020B0604020202020204" charset="0"/>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2" y="2194124"/>
            <a:ext cx="140494" cy="140494"/>
          </a:xfrm>
          <a:prstGeom prst="rect">
            <a:avLst/>
          </a:prstGeom>
        </p:spPr>
      </p:pic>
      <p:sp>
        <p:nvSpPr>
          <p:cNvPr id="5" name="Shape 2"/>
          <p:cNvSpPr/>
          <p:nvPr/>
        </p:nvSpPr>
        <p:spPr>
          <a:xfrm>
            <a:off x="661492" y="2396431"/>
            <a:ext cx="3529310" cy="19050"/>
          </a:xfrm>
          <a:prstGeom prst="rect">
            <a:avLst/>
          </a:prstGeom>
          <a:solidFill>
            <a:srgbClr val="8AA2B5"/>
          </a:solidFill>
          <a:ln/>
        </p:spPr>
        <p:txBody>
          <a:bodyPr/>
          <a:lstStyle/>
          <a:p>
            <a:pPr algn="just"/>
            <a:endParaRPr lang="it-IT" sz="1400" noProof="0" dirty="0">
              <a:latin typeface="Luiss Sans" panose="020B0604020202020204" charset="0"/>
            </a:endParaRPr>
          </a:p>
        </p:txBody>
      </p:sp>
      <p:sp>
        <p:nvSpPr>
          <p:cNvPr id="6" name="Text 3"/>
          <p:cNvSpPr/>
          <p:nvPr/>
        </p:nvSpPr>
        <p:spPr>
          <a:xfrm>
            <a:off x="661492" y="2504778"/>
            <a:ext cx="2141141" cy="219571"/>
          </a:xfrm>
          <a:prstGeom prst="rect">
            <a:avLst/>
          </a:prstGeom>
          <a:noFill/>
          <a:ln/>
        </p:spPr>
        <p:txBody>
          <a:bodyPr wrap="none" lIns="0" tIns="0" rIns="0" bIns="0" rtlCol="0" anchor="t"/>
          <a:lstStyle/>
          <a:p>
            <a:pPr algn="just">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Prezzo d'acquisto più basso</a:t>
            </a:r>
            <a:endParaRPr lang="it-IT" sz="1600" noProof="0" dirty="0">
              <a:latin typeface="Luiss Sans" panose="020B0604020202020204" charset="0"/>
            </a:endParaRPr>
          </a:p>
        </p:txBody>
      </p:sp>
      <p:sp>
        <p:nvSpPr>
          <p:cNvPr id="7" name="Text 4"/>
          <p:cNvSpPr/>
          <p:nvPr/>
        </p:nvSpPr>
        <p:spPr>
          <a:xfrm>
            <a:off x="661492" y="2808685"/>
            <a:ext cx="3529310" cy="899716"/>
          </a:xfrm>
          <a:prstGeom prst="rect">
            <a:avLst/>
          </a:prstGeom>
          <a:noFill/>
          <a:ln/>
        </p:spPr>
        <p:txBody>
          <a:bodyPr wrap="square" lIns="0" tIns="0" rIns="0" bIns="0" rtlCol="0" anchor="t"/>
          <a:lstStyle/>
          <a:p>
            <a:pPr algn="just">
              <a:lnSpc>
                <a:spcPts val="1750"/>
              </a:lnSpc>
            </a:pPr>
            <a:r>
              <a:rPr lang="it-IT" sz="1400" noProof="0" dirty="0">
                <a:solidFill>
                  <a:srgbClr val="004D82"/>
                </a:solidFill>
                <a:latin typeface="Luiss Sans" panose="020B0604020202020204" charset="0"/>
                <a:ea typeface="PT Sans" pitchFamily="34" charset="-122"/>
                <a:cs typeface="PT Sans" pitchFamily="34" charset="-120"/>
              </a:rPr>
              <a:t>Il 55.4% lo colloca al primo posto, con ulteriori 9.8% come seconda priorità e 6.4% come terza. È la leva dominante in modo schiacciante, coerente con il reddito del campione e la percezione di costo eccessivo.</a:t>
            </a:r>
            <a:endParaRPr lang="it-IT" sz="1400" noProof="0" dirty="0">
              <a:latin typeface="Luiss Sans" panose="020B0604020202020204" charset="0"/>
            </a:endParaRPr>
          </a:p>
        </p:txBody>
      </p:sp>
      <p:pic>
        <p:nvPicPr>
          <p:cNvPr id="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1296" y="2194124"/>
            <a:ext cx="140494" cy="140494"/>
          </a:xfrm>
          <a:prstGeom prst="rect">
            <a:avLst/>
          </a:prstGeom>
        </p:spPr>
      </p:pic>
      <p:sp>
        <p:nvSpPr>
          <p:cNvPr id="9" name="Shape 5"/>
          <p:cNvSpPr/>
          <p:nvPr/>
        </p:nvSpPr>
        <p:spPr>
          <a:xfrm>
            <a:off x="4331295" y="2396431"/>
            <a:ext cx="3529310" cy="19050"/>
          </a:xfrm>
          <a:prstGeom prst="rect">
            <a:avLst/>
          </a:prstGeom>
          <a:solidFill>
            <a:srgbClr val="8AA2B5"/>
          </a:solidFill>
          <a:ln/>
        </p:spPr>
        <p:txBody>
          <a:bodyPr/>
          <a:lstStyle/>
          <a:p>
            <a:pPr algn="just"/>
            <a:endParaRPr lang="it-IT" sz="1400" noProof="0" dirty="0">
              <a:latin typeface="Luiss Sans" panose="020B0604020202020204" charset="0"/>
            </a:endParaRPr>
          </a:p>
        </p:txBody>
      </p:sp>
      <p:sp>
        <p:nvSpPr>
          <p:cNvPr id="10" name="Text 6"/>
          <p:cNvSpPr/>
          <p:nvPr/>
        </p:nvSpPr>
        <p:spPr>
          <a:xfrm>
            <a:off x="4331295" y="2504778"/>
            <a:ext cx="2071985" cy="219571"/>
          </a:xfrm>
          <a:prstGeom prst="rect">
            <a:avLst/>
          </a:prstGeom>
          <a:noFill/>
          <a:ln/>
        </p:spPr>
        <p:txBody>
          <a:bodyPr wrap="none" lIns="0" tIns="0" rIns="0" bIns="0" rtlCol="0" anchor="t"/>
          <a:lstStyle/>
          <a:p>
            <a:pPr algn="just">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Garanzia batteria 8–10 anni</a:t>
            </a:r>
            <a:endParaRPr lang="it-IT" sz="1600" noProof="0" dirty="0">
              <a:latin typeface="Luiss Sans" panose="020B0604020202020204" charset="0"/>
            </a:endParaRPr>
          </a:p>
        </p:txBody>
      </p:sp>
      <p:sp>
        <p:nvSpPr>
          <p:cNvPr id="11" name="Text 7"/>
          <p:cNvSpPr/>
          <p:nvPr/>
        </p:nvSpPr>
        <p:spPr>
          <a:xfrm>
            <a:off x="4331295" y="2808685"/>
            <a:ext cx="3529310" cy="899716"/>
          </a:xfrm>
          <a:prstGeom prst="rect">
            <a:avLst/>
          </a:prstGeom>
          <a:noFill/>
          <a:ln/>
        </p:spPr>
        <p:txBody>
          <a:bodyPr wrap="square" lIns="0" tIns="0" rIns="0" bIns="0" rtlCol="0" anchor="t"/>
          <a:lstStyle/>
          <a:p>
            <a:pPr algn="just">
              <a:lnSpc>
                <a:spcPts val="1750"/>
              </a:lnSpc>
            </a:pPr>
            <a:r>
              <a:rPr lang="it-IT" sz="1400" noProof="0" dirty="0">
                <a:solidFill>
                  <a:srgbClr val="004D82"/>
                </a:solidFill>
                <a:latin typeface="Luiss Sans" panose="020B0604020202020204" charset="0"/>
                <a:ea typeface="PT Sans" pitchFamily="34" charset="-122"/>
                <a:cs typeface="PT Sans" pitchFamily="34" charset="-120"/>
              </a:rPr>
              <a:t>L'8.8% la indica come priorità massima, il 24.5% come seconda e il 19.1% come terza. Riduce il rischio percepito legato alla durata e ai costi di sostituzione. Fondamentale per la fiducia tecnologica.</a:t>
            </a:r>
            <a:endParaRPr lang="it-IT" sz="1400" noProof="0" dirty="0">
              <a:latin typeface="Luiss Sans" panose="020B0604020202020204" charset="0"/>
            </a:endParaRPr>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01100" y="2194124"/>
            <a:ext cx="140494" cy="140494"/>
          </a:xfrm>
          <a:prstGeom prst="rect">
            <a:avLst/>
          </a:prstGeom>
        </p:spPr>
      </p:pic>
      <p:sp>
        <p:nvSpPr>
          <p:cNvPr id="13" name="Shape 8"/>
          <p:cNvSpPr/>
          <p:nvPr/>
        </p:nvSpPr>
        <p:spPr>
          <a:xfrm>
            <a:off x="8001100" y="2396431"/>
            <a:ext cx="3529409" cy="19050"/>
          </a:xfrm>
          <a:prstGeom prst="rect">
            <a:avLst/>
          </a:prstGeom>
          <a:solidFill>
            <a:srgbClr val="8AA2B5"/>
          </a:solidFill>
          <a:ln/>
        </p:spPr>
        <p:txBody>
          <a:bodyPr/>
          <a:lstStyle/>
          <a:p>
            <a:pPr algn="just"/>
            <a:endParaRPr lang="it-IT" sz="1400" noProof="0" dirty="0">
              <a:latin typeface="Luiss Sans" panose="020B0604020202020204" charset="0"/>
            </a:endParaRPr>
          </a:p>
        </p:txBody>
      </p:sp>
      <p:sp>
        <p:nvSpPr>
          <p:cNvPr id="14" name="Text 9"/>
          <p:cNvSpPr/>
          <p:nvPr/>
        </p:nvSpPr>
        <p:spPr>
          <a:xfrm>
            <a:off x="8001099" y="2504778"/>
            <a:ext cx="2793107" cy="219571"/>
          </a:xfrm>
          <a:prstGeom prst="rect">
            <a:avLst/>
          </a:prstGeom>
          <a:noFill/>
          <a:ln/>
        </p:spPr>
        <p:txBody>
          <a:bodyPr wrap="none" lIns="0" tIns="0" rIns="0" bIns="0" rtlCol="0" anchor="t"/>
          <a:lstStyle/>
          <a:p>
            <a:pPr algn="just">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Rete di ricarica capillare e affidabile</a:t>
            </a:r>
            <a:endParaRPr lang="it-IT" sz="1600" noProof="0" dirty="0">
              <a:latin typeface="Luiss Sans" panose="020B0604020202020204" charset="0"/>
            </a:endParaRPr>
          </a:p>
        </p:txBody>
      </p:sp>
      <p:sp>
        <p:nvSpPr>
          <p:cNvPr id="15" name="Text 10"/>
          <p:cNvSpPr/>
          <p:nvPr/>
        </p:nvSpPr>
        <p:spPr>
          <a:xfrm>
            <a:off x="8001100" y="2808685"/>
            <a:ext cx="3529409" cy="899716"/>
          </a:xfrm>
          <a:prstGeom prst="rect">
            <a:avLst/>
          </a:prstGeom>
          <a:noFill/>
          <a:ln/>
        </p:spPr>
        <p:txBody>
          <a:bodyPr wrap="square" lIns="0" tIns="0" rIns="0" bIns="0" rtlCol="0" anchor="t"/>
          <a:lstStyle/>
          <a:p>
            <a:pPr algn="just">
              <a:lnSpc>
                <a:spcPts val="1750"/>
              </a:lnSpc>
            </a:pPr>
            <a:r>
              <a:rPr lang="it-IT" sz="1400" noProof="0" dirty="0">
                <a:solidFill>
                  <a:srgbClr val="004D82"/>
                </a:solidFill>
                <a:latin typeface="Luiss Sans" panose="020B0604020202020204" charset="0"/>
                <a:ea typeface="PT Sans" pitchFamily="34" charset="-122"/>
                <a:cs typeface="PT Sans" pitchFamily="34" charset="-120"/>
              </a:rPr>
              <a:t>Il 12.7% la indica come priorità 1, il 15.2% come seconda e il 14.2% come terza. Leva strutturale significativa: l'utente chiede una rete che funzioni, sia prevedibile e non costringa a pianificazioni rigide.</a:t>
            </a:r>
            <a:endParaRPr lang="it-IT" sz="1400" noProof="0" dirty="0">
              <a:latin typeface="Luiss Sans" panose="020B0604020202020204" charset="0"/>
            </a:endParaRPr>
          </a:p>
        </p:txBody>
      </p:sp>
      <p:pic>
        <p:nvPicPr>
          <p:cNvPr id="16"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1492" y="3971826"/>
            <a:ext cx="140494" cy="140494"/>
          </a:xfrm>
          <a:prstGeom prst="rect">
            <a:avLst/>
          </a:prstGeom>
        </p:spPr>
      </p:pic>
      <p:sp>
        <p:nvSpPr>
          <p:cNvPr id="17" name="Shape 11"/>
          <p:cNvSpPr/>
          <p:nvPr/>
        </p:nvSpPr>
        <p:spPr>
          <a:xfrm>
            <a:off x="661492" y="4174133"/>
            <a:ext cx="10869018" cy="19050"/>
          </a:xfrm>
          <a:prstGeom prst="rect">
            <a:avLst/>
          </a:prstGeom>
          <a:solidFill>
            <a:srgbClr val="8AA2B5"/>
          </a:solidFill>
          <a:ln/>
        </p:spPr>
        <p:txBody>
          <a:bodyPr/>
          <a:lstStyle/>
          <a:p>
            <a:pPr algn="just"/>
            <a:endParaRPr lang="it-IT" sz="1400" noProof="0" dirty="0">
              <a:latin typeface="Luiss Sans" panose="020B0604020202020204" charset="0"/>
            </a:endParaRPr>
          </a:p>
        </p:txBody>
      </p:sp>
      <p:sp>
        <p:nvSpPr>
          <p:cNvPr id="18" name="Text 12"/>
          <p:cNvSpPr/>
          <p:nvPr/>
        </p:nvSpPr>
        <p:spPr>
          <a:xfrm>
            <a:off x="661492" y="4282480"/>
            <a:ext cx="2456458" cy="219571"/>
          </a:xfrm>
          <a:prstGeom prst="rect">
            <a:avLst/>
          </a:prstGeom>
          <a:noFill/>
          <a:ln/>
        </p:spPr>
        <p:txBody>
          <a:bodyPr wrap="none" lIns="0" tIns="0" rIns="0" bIns="0" rtlCol="0" anchor="t"/>
          <a:lstStyle/>
          <a:p>
            <a:pPr algn="just">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Incentivi più accessibili e stabili</a:t>
            </a:r>
            <a:endParaRPr lang="it-IT" sz="1600" noProof="0" dirty="0">
              <a:latin typeface="Luiss Sans" panose="020B0604020202020204" charset="0"/>
            </a:endParaRPr>
          </a:p>
        </p:txBody>
      </p:sp>
      <p:sp>
        <p:nvSpPr>
          <p:cNvPr id="19" name="Text 13"/>
          <p:cNvSpPr/>
          <p:nvPr/>
        </p:nvSpPr>
        <p:spPr>
          <a:xfrm>
            <a:off x="661492" y="4586387"/>
            <a:ext cx="10869018" cy="449858"/>
          </a:xfrm>
          <a:prstGeom prst="rect">
            <a:avLst/>
          </a:prstGeom>
          <a:noFill/>
          <a:ln/>
        </p:spPr>
        <p:txBody>
          <a:bodyPr wrap="square" lIns="0" tIns="0" rIns="0" bIns="0" rtlCol="0" anchor="t"/>
          <a:lstStyle/>
          <a:p>
            <a:pPr algn="just">
              <a:lnSpc>
                <a:spcPts val="1750"/>
              </a:lnSpc>
            </a:pPr>
            <a:r>
              <a:rPr lang="it-IT" sz="1400" noProof="0" dirty="0">
                <a:solidFill>
                  <a:srgbClr val="004D82"/>
                </a:solidFill>
                <a:latin typeface="Luiss Sans" panose="020B0604020202020204" charset="0"/>
                <a:ea typeface="PT Sans" pitchFamily="34" charset="-122"/>
                <a:cs typeface="PT Sans" pitchFamily="34" charset="-120"/>
              </a:rPr>
              <a:t>Solo il 4.4% come priorità massima, ma il 24.0% come seconda e il 10.8% come terza. Non determinanti in sé, ma elemento di contorno necessario. La stabilità, più che l'importo, è il punto cruciale.</a:t>
            </a:r>
            <a:endParaRPr lang="it-IT" sz="1400" noProof="0" dirty="0">
              <a:latin typeface="Luiss Sans" panose="020B0604020202020204" charset="0"/>
            </a:endParaRPr>
          </a:p>
        </p:txBody>
      </p:sp>
      <p:sp>
        <p:nvSpPr>
          <p:cNvPr id="20" name="Shape 14"/>
          <p:cNvSpPr/>
          <p:nvPr/>
        </p:nvSpPr>
        <p:spPr>
          <a:xfrm>
            <a:off x="661492" y="5181784"/>
            <a:ext cx="10869018" cy="822226"/>
          </a:xfrm>
          <a:prstGeom prst="roundRect">
            <a:avLst>
              <a:gd name="adj" fmla="val 7181"/>
            </a:avLst>
          </a:prstGeom>
          <a:solidFill>
            <a:srgbClr val="D0DAE1"/>
          </a:solidFill>
          <a:ln/>
        </p:spPr>
        <p:txBody>
          <a:bodyPr/>
          <a:lstStyle/>
          <a:p>
            <a:pPr algn="just"/>
            <a:endParaRPr lang="it-IT" sz="1400" noProof="0" dirty="0">
              <a:latin typeface="Luiss Sans" panose="020B0604020202020204" charset="0"/>
            </a:endParaRPr>
          </a:p>
        </p:txBody>
      </p:sp>
      <p:pic>
        <p:nvPicPr>
          <p:cNvPr id="21" name="Image 4" descr="preencoded.png"/>
          <p:cNvPicPr>
            <a:picLocks noChangeAspect="1"/>
          </p:cNvPicPr>
          <p:nvPr/>
        </p:nvPicPr>
        <p:blipFill>
          <a:blip r:embed="rId11"/>
          <a:stretch>
            <a:fillRect/>
          </a:stretch>
        </p:blipFill>
        <p:spPr>
          <a:xfrm>
            <a:off x="801985" y="5399570"/>
            <a:ext cx="175717" cy="140494"/>
          </a:xfrm>
          <a:prstGeom prst="rect">
            <a:avLst/>
          </a:prstGeom>
        </p:spPr>
      </p:pic>
      <p:sp>
        <p:nvSpPr>
          <p:cNvPr id="22" name="Text 15"/>
          <p:cNvSpPr/>
          <p:nvPr/>
        </p:nvSpPr>
        <p:spPr>
          <a:xfrm>
            <a:off x="1118196" y="5357401"/>
            <a:ext cx="10271819" cy="449858"/>
          </a:xfrm>
          <a:prstGeom prst="rect">
            <a:avLst/>
          </a:prstGeom>
          <a:noFill/>
          <a:ln/>
        </p:spPr>
        <p:txBody>
          <a:bodyPr wrap="square" lIns="0" tIns="0" rIns="0" bIns="0" rtlCol="0" anchor="t"/>
          <a:lstStyle/>
          <a:p>
            <a:pPr algn="just">
              <a:lnSpc>
                <a:spcPts val="1750"/>
              </a:lnSpc>
            </a:pPr>
            <a:r>
              <a:rPr lang="it-IT" sz="1400" b="1" noProof="0" dirty="0">
                <a:solidFill>
                  <a:srgbClr val="000000"/>
                </a:solidFill>
                <a:latin typeface="Luiss Sans" panose="020B0604020202020204" charset="0"/>
                <a:ea typeface="PT Sans" pitchFamily="34" charset="-122"/>
                <a:cs typeface="PT Sans" pitchFamily="34" charset="-120"/>
              </a:rPr>
              <a:t>Il messaggio è diretto:</a:t>
            </a:r>
            <a:r>
              <a:rPr lang="it-IT" sz="1400" noProof="0" dirty="0">
                <a:solidFill>
                  <a:srgbClr val="000000"/>
                </a:solidFill>
                <a:latin typeface="Luiss Sans" panose="020B0604020202020204" charset="0"/>
                <a:ea typeface="PT Sans" pitchFamily="34" charset="-122"/>
                <a:cs typeface="PT Sans" pitchFamily="34" charset="-120"/>
              </a:rPr>
              <a:t> Senza una riduzione immediatamente percepibile del prezzo, tutte le altre leve rischiano di rimanere accessorie. Il prezzo non è negoziabile come priorità.</a:t>
            </a:r>
            <a:endParaRPr lang="it-IT" sz="1400" noProof="0" dirty="0">
              <a:latin typeface="Luiss Sans" panose="020B06040202020202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673497"/>
            <a:ext cx="10456962" cy="490934"/>
          </a:xfrm>
          <a:prstGeom prst="rect">
            <a:avLst/>
          </a:prstGeom>
          <a:noFill/>
          <a:ln/>
        </p:spPr>
        <p:txBody>
          <a:bodyPr wrap="none" lIns="0" tIns="0" rIns="0" bIns="0" rtlCol="0" anchor="t"/>
          <a:lstStyle/>
          <a:p>
            <a:pPr algn="just">
              <a:lnSpc>
                <a:spcPts val="3833"/>
              </a:lnSpc>
            </a:pPr>
            <a:r>
              <a:rPr lang="it-IT" sz="3040" b="1" noProof="0" dirty="0">
                <a:solidFill>
                  <a:srgbClr val="004D82"/>
                </a:solidFill>
                <a:latin typeface="Luiss Sans" panose="020B0604020202020204" charset="0"/>
                <a:ea typeface="Barlow Bold" pitchFamily="34" charset="-122"/>
                <a:cs typeface="Barlow Bold" pitchFamily="34" charset="-120"/>
              </a:rPr>
              <a:t>Le leve che non bastano: </a:t>
            </a:r>
            <a:r>
              <a:rPr lang="it-IT" sz="3040" b="1" noProof="0" dirty="0" err="1">
                <a:solidFill>
                  <a:srgbClr val="004D82"/>
                </a:solidFill>
                <a:latin typeface="Luiss Sans" panose="020B0604020202020204" charset="0"/>
                <a:ea typeface="Barlow Bold" pitchFamily="34" charset="-122"/>
                <a:cs typeface="Barlow Bold" pitchFamily="34" charset="-120"/>
              </a:rPr>
              <a:t>nice</a:t>
            </a:r>
            <a:r>
              <a:rPr lang="it-IT" sz="3040" b="1" noProof="0" dirty="0">
                <a:solidFill>
                  <a:srgbClr val="004D82"/>
                </a:solidFill>
                <a:latin typeface="Luiss Sans" panose="020B0604020202020204" charset="0"/>
                <a:ea typeface="Barlow Bold" pitchFamily="34" charset="-122"/>
                <a:cs typeface="Barlow Bold" pitchFamily="34" charset="-120"/>
              </a:rPr>
              <a:t> to </a:t>
            </a:r>
            <a:r>
              <a:rPr lang="it-IT" sz="3040" b="1" noProof="0" dirty="0" err="1">
                <a:solidFill>
                  <a:srgbClr val="004D82"/>
                </a:solidFill>
                <a:latin typeface="Luiss Sans" panose="020B0604020202020204" charset="0"/>
                <a:ea typeface="Barlow Bold" pitchFamily="34" charset="-122"/>
                <a:cs typeface="Barlow Bold" pitchFamily="34" charset="-120"/>
              </a:rPr>
              <a:t>have</a:t>
            </a:r>
            <a:r>
              <a:rPr lang="it-IT" sz="3040" b="1" noProof="0" dirty="0">
                <a:solidFill>
                  <a:srgbClr val="004D82"/>
                </a:solidFill>
                <a:latin typeface="Luiss Sans" panose="020B0604020202020204" charset="0"/>
                <a:ea typeface="Barlow Bold" pitchFamily="34" charset="-122"/>
                <a:cs typeface="Barlow Bold" pitchFamily="34" charset="-120"/>
              </a:rPr>
              <a:t>, ma non game </a:t>
            </a:r>
            <a:r>
              <a:rPr lang="it-IT" sz="3040" b="1" noProof="0" dirty="0" err="1">
                <a:solidFill>
                  <a:srgbClr val="004D82"/>
                </a:solidFill>
                <a:latin typeface="Luiss Sans" panose="020B0604020202020204" charset="0"/>
                <a:ea typeface="Barlow Bold" pitchFamily="34" charset="-122"/>
                <a:cs typeface="Barlow Bold" pitchFamily="34" charset="-120"/>
              </a:rPr>
              <a:t>changer</a:t>
            </a:r>
            <a:endParaRPr lang="it-IT" sz="3040" noProof="0" dirty="0">
              <a:latin typeface="Luiss Sans" panose="020B0604020202020204" charset="0"/>
            </a:endParaRPr>
          </a:p>
        </p:txBody>
      </p:sp>
      <p:sp>
        <p:nvSpPr>
          <p:cNvPr id="3" name="Text 1"/>
          <p:cNvSpPr/>
          <p:nvPr/>
        </p:nvSpPr>
        <p:spPr>
          <a:xfrm>
            <a:off x="661492" y="1478657"/>
            <a:ext cx="10869018" cy="502841"/>
          </a:xfrm>
          <a:prstGeom prst="rect">
            <a:avLst/>
          </a:prstGeom>
          <a:noFill/>
          <a:ln/>
        </p:spPr>
        <p:txBody>
          <a:bodyPr wrap="square" lIns="0" tIns="0" rIns="0" bIns="0" rtlCol="0" anchor="t"/>
          <a:lstStyle/>
          <a:p>
            <a:pPr algn="just">
              <a:lnSpc>
                <a:spcPts val="1958"/>
              </a:lnSpc>
            </a:pPr>
            <a:r>
              <a:rPr lang="it-IT" sz="1400" noProof="0" dirty="0">
                <a:solidFill>
                  <a:srgbClr val="004D82"/>
                </a:solidFill>
                <a:latin typeface="Luiss Sans" panose="020B0604020202020204" charset="0"/>
                <a:ea typeface="PT Sans" pitchFamily="34" charset="-122"/>
                <a:cs typeface="PT Sans" pitchFamily="34" charset="-120"/>
              </a:rPr>
              <a:t>Oltre alle priorità assolute, emergono leve complementari che interessano segmenti specifici o agiscono su barriere particolari. </a:t>
            </a:r>
            <a:endParaRPr lang="it-IT" sz="1400" noProof="0" dirty="0">
              <a:latin typeface="Luiss Sans" panose="020B0604020202020204" charset="0"/>
            </a:endParaRPr>
          </a:p>
        </p:txBody>
      </p:sp>
      <p:sp>
        <p:nvSpPr>
          <p:cNvPr id="4" name="Text 2"/>
          <p:cNvSpPr/>
          <p:nvPr/>
        </p:nvSpPr>
        <p:spPr>
          <a:xfrm>
            <a:off x="2092424" y="2158207"/>
            <a:ext cx="2061170" cy="491133"/>
          </a:xfrm>
          <a:prstGeom prst="rect">
            <a:avLst/>
          </a:prstGeom>
          <a:noFill/>
          <a:ln/>
        </p:spPr>
        <p:txBody>
          <a:bodyPr wrap="square" lIns="0" tIns="0" rIns="0" bIns="0" rtlCol="0" anchor="t"/>
          <a:lstStyle/>
          <a:p>
            <a:pPr>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Gestione consumi invernali</a:t>
            </a:r>
            <a:endParaRPr lang="it-IT" noProof="0" dirty="0">
              <a:latin typeface="Luiss Sans" panose="020B0604020202020204" charset="0"/>
            </a:endParaRPr>
          </a:p>
        </p:txBody>
      </p:sp>
      <p:sp>
        <p:nvSpPr>
          <p:cNvPr id="5" name="Text 3"/>
          <p:cNvSpPr/>
          <p:nvPr/>
        </p:nvSpPr>
        <p:spPr>
          <a:xfrm>
            <a:off x="2092424" y="2743597"/>
            <a:ext cx="2061170" cy="1257102"/>
          </a:xfrm>
          <a:prstGeom prst="rect">
            <a:avLst/>
          </a:prstGeom>
          <a:noFill/>
          <a:ln/>
        </p:spPr>
        <p:txBody>
          <a:bodyPr wrap="square" lIns="0" tIns="0" rIns="0" bIns="0" rtlCol="0" anchor="t"/>
          <a:lstStyle/>
          <a:p>
            <a:pPr algn="just">
              <a:lnSpc>
                <a:spcPts val="1958"/>
              </a:lnSpc>
            </a:pPr>
            <a:r>
              <a:rPr lang="it-IT" sz="1400" noProof="0" dirty="0">
                <a:solidFill>
                  <a:srgbClr val="004D82"/>
                </a:solidFill>
                <a:latin typeface="Luiss Sans" panose="020B0604020202020204" charset="0"/>
                <a:ea typeface="PT Sans" pitchFamily="34" charset="-122"/>
                <a:cs typeface="PT Sans" pitchFamily="34" charset="-120"/>
              </a:rPr>
              <a:t>Distribuzione ampia senza picchi. Importante per chi vive in aree fredde o effettua viaggi lunghi, ma non priorità di massa quanto prezzo e rete.</a:t>
            </a:r>
            <a:endParaRPr lang="it-IT" sz="1400" noProof="0" dirty="0">
              <a:latin typeface="Luiss Sans" panose="020B0604020202020204" charset="0"/>
            </a:endParaRPr>
          </a:p>
        </p:txBody>
      </p:sp>
      <p:sp>
        <p:nvSpPr>
          <p:cNvPr id="6" name="Text 4"/>
          <p:cNvSpPr/>
          <p:nvPr/>
        </p:nvSpPr>
        <p:spPr>
          <a:xfrm>
            <a:off x="5780882" y="2158207"/>
            <a:ext cx="2061170" cy="491133"/>
          </a:xfrm>
          <a:prstGeom prst="rect">
            <a:avLst/>
          </a:prstGeom>
          <a:noFill/>
          <a:ln/>
        </p:spPr>
        <p:txBody>
          <a:bodyPr wrap="square" lIns="0" tIns="0" rIns="0" bIns="0" rtlCol="0" anchor="t"/>
          <a:lstStyle/>
          <a:p>
            <a:pPr>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Assistenza stradale dedicata</a:t>
            </a:r>
            <a:endParaRPr lang="it-IT" noProof="0" dirty="0">
              <a:latin typeface="Luiss Sans" panose="020B0604020202020204" charset="0"/>
            </a:endParaRPr>
          </a:p>
        </p:txBody>
      </p:sp>
      <p:sp>
        <p:nvSpPr>
          <p:cNvPr id="7" name="Text 5"/>
          <p:cNvSpPr/>
          <p:nvPr/>
        </p:nvSpPr>
        <p:spPr>
          <a:xfrm>
            <a:off x="5780882" y="2743597"/>
            <a:ext cx="2061170" cy="1508522"/>
          </a:xfrm>
          <a:prstGeom prst="rect">
            <a:avLst/>
          </a:prstGeom>
          <a:noFill/>
          <a:ln/>
        </p:spPr>
        <p:txBody>
          <a:bodyPr wrap="square" lIns="0" tIns="0" rIns="0" bIns="0" rtlCol="0" anchor="t"/>
          <a:lstStyle/>
          <a:p>
            <a:pPr algn="just">
              <a:lnSpc>
                <a:spcPts val="1958"/>
              </a:lnSpc>
            </a:pPr>
            <a:r>
              <a:rPr lang="it-IT" sz="1400" noProof="0" dirty="0">
                <a:solidFill>
                  <a:srgbClr val="004D82"/>
                </a:solidFill>
                <a:latin typeface="Luiss Sans" panose="020B0604020202020204" charset="0"/>
                <a:ea typeface="PT Sans" pitchFamily="34" charset="-122"/>
                <a:cs typeface="PT Sans" pitchFamily="34" charset="-120"/>
              </a:rPr>
              <a:t>Percepita come rassicurante per la paura di "restare a piedi", ma non compensa le criticità infrastrutturali. Tutela aggiuntiva, non leva abilitante.</a:t>
            </a:r>
            <a:endParaRPr lang="it-IT" sz="1400" noProof="0" dirty="0">
              <a:latin typeface="Luiss Sans" panose="020B0604020202020204" charset="0"/>
            </a:endParaRPr>
          </a:p>
        </p:txBody>
      </p:sp>
      <p:sp>
        <p:nvSpPr>
          <p:cNvPr id="8" name="Text 6"/>
          <p:cNvSpPr/>
          <p:nvPr/>
        </p:nvSpPr>
        <p:spPr>
          <a:xfrm>
            <a:off x="9469338" y="2158207"/>
            <a:ext cx="2061170" cy="491133"/>
          </a:xfrm>
          <a:prstGeom prst="rect">
            <a:avLst/>
          </a:prstGeom>
          <a:noFill/>
          <a:ln/>
        </p:spPr>
        <p:txBody>
          <a:bodyPr wrap="square" lIns="0" tIns="0" rIns="0" bIns="0" rtlCol="0" anchor="t"/>
          <a:lstStyle/>
          <a:p>
            <a:pPr>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Trasparenza su sostenibilità filiera</a:t>
            </a:r>
            <a:endParaRPr lang="it-IT" noProof="0" dirty="0">
              <a:latin typeface="Luiss Sans" panose="020B0604020202020204" charset="0"/>
            </a:endParaRPr>
          </a:p>
        </p:txBody>
      </p:sp>
      <p:sp>
        <p:nvSpPr>
          <p:cNvPr id="9" name="Text 7"/>
          <p:cNvSpPr/>
          <p:nvPr/>
        </p:nvSpPr>
        <p:spPr>
          <a:xfrm>
            <a:off x="9469338" y="2743597"/>
            <a:ext cx="2061170" cy="1257102"/>
          </a:xfrm>
          <a:prstGeom prst="rect">
            <a:avLst/>
          </a:prstGeom>
          <a:noFill/>
          <a:ln/>
        </p:spPr>
        <p:txBody>
          <a:bodyPr wrap="square" lIns="0" tIns="0" rIns="0" bIns="0" rtlCol="0" anchor="t"/>
          <a:lstStyle/>
          <a:p>
            <a:pPr algn="just">
              <a:lnSpc>
                <a:spcPts val="1958"/>
              </a:lnSpc>
            </a:pPr>
            <a:r>
              <a:rPr lang="it-IT" sz="1400" noProof="0" dirty="0">
                <a:solidFill>
                  <a:srgbClr val="004D82"/>
                </a:solidFill>
                <a:latin typeface="Luiss Sans" panose="020B0604020202020204" charset="0"/>
                <a:ea typeface="PT Sans" pitchFamily="34" charset="-122"/>
                <a:cs typeface="PT Sans" pitchFamily="34" charset="-120"/>
              </a:rPr>
              <a:t>Importante per un sotto-segmento più sensibile ai temi ESG, soprattutto tra i profili istruiti, ma non sposta da sola la propensione all'acquisto.</a:t>
            </a:r>
            <a:endParaRPr lang="it-IT" sz="1400" noProof="0" dirty="0">
              <a:latin typeface="Luiss Sans" panose="020B0604020202020204" charset="0"/>
            </a:endParaRPr>
          </a:p>
        </p:txBody>
      </p:sp>
      <p:sp>
        <p:nvSpPr>
          <p:cNvPr id="10" name="Text 8"/>
          <p:cNvSpPr/>
          <p:nvPr/>
        </p:nvSpPr>
        <p:spPr>
          <a:xfrm>
            <a:off x="661492" y="4300755"/>
            <a:ext cx="2793405" cy="294482"/>
          </a:xfrm>
          <a:prstGeom prst="rect">
            <a:avLst/>
          </a:prstGeom>
          <a:noFill/>
          <a:ln/>
        </p:spPr>
        <p:txBody>
          <a:bodyPr wrap="none" lIns="0" tIns="0" rIns="0" bIns="0" rtlCol="0" anchor="t"/>
          <a:lstStyle/>
          <a:p>
            <a:pPr algn="just">
              <a:lnSpc>
                <a:spcPts val="2292"/>
              </a:lnSpc>
            </a:pPr>
            <a:r>
              <a:rPr lang="it-IT" b="1" noProof="0" dirty="0">
                <a:solidFill>
                  <a:srgbClr val="004D82"/>
                </a:solidFill>
                <a:latin typeface="Luiss Sans" panose="020B0604020202020204" charset="0"/>
                <a:ea typeface="Barlow Bold" pitchFamily="34" charset="-122"/>
                <a:cs typeface="Barlow Bold" pitchFamily="34" charset="-120"/>
              </a:rPr>
              <a:t>Servizi accessori marginali</a:t>
            </a:r>
            <a:endParaRPr lang="it-IT" noProof="0" dirty="0">
              <a:latin typeface="Luiss Sans" panose="020B0604020202020204" charset="0"/>
            </a:endParaRPr>
          </a:p>
        </p:txBody>
      </p:sp>
      <p:sp>
        <p:nvSpPr>
          <p:cNvPr id="11" name="Text 9"/>
          <p:cNvSpPr/>
          <p:nvPr/>
        </p:nvSpPr>
        <p:spPr>
          <a:xfrm>
            <a:off x="661492" y="4752299"/>
            <a:ext cx="5242818" cy="1005682"/>
          </a:xfrm>
          <a:prstGeom prst="rect">
            <a:avLst/>
          </a:prstGeom>
          <a:noFill/>
          <a:ln/>
        </p:spPr>
        <p:txBody>
          <a:bodyPr wrap="square" lIns="0" tIns="0" rIns="0" bIns="0" rtlCol="0" anchor="t"/>
          <a:lstStyle/>
          <a:p>
            <a:pPr algn="just">
              <a:lnSpc>
                <a:spcPts val="1958"/>
              </a:lnSpc>
            </a:pPr>
            <a:r>
              <a:rPr lang="it-IT" sz="1400" noProof="0" dirty="0">
                <a:solidFill>
                  <a:srgbClr val="004D82"/>
                </a:solidFill>
                <a:latin typeface="Luiss Sans" panose="020B0604020202020204" charset="0"/>
                <a:ea typeface="PT Sans" pitchFamily="34" charset="-122"/>
                <a:cs typeface="PT Sans" pitchFamily="34" charset="-120"/>
              </a:rPr>
              <a:t>Prova gratuita a lungo termine, abbonamenti </a:t>
            </a:r>
            <a:r>
              <a:rPr lang="it-IT" sz="1400" noProof="0" dirty="0" err="1">
                <a:solidFill>
                  <a:srgbClr val="004D82"/>
                </a:solidFill>
                <a:latin typeface="Luiss Sans" panose="020B0604020202020204" charset="0"/>
                <a:ea typeface="PT Sans" pitchFamily="34" charset="-122"/>
                <a:cs typeface="PT Sans" pitchFamily="34" charset="-120"/>
              </a:rPr>
              <a:t>all</a:t>
            </a:r>
            <a:r>
              <a:rPr lang="it-IT" sz="1400" noProof="0" dirty="0">
                <a:solidFill>
                  <a:srgbClr val="004D82"/>
                </a:solidFill>
                <a:latin typeface="Luiss Sans" panose="020B0604020202020204" charset="0"/>
                <a:ea typeface="PT Sans" pitchFamily="34" charset="-122"/>
                <a:cs typeface="PT Sans" pitchFamily="34" charset="-120"/>
              </a:rPr>
              <a:t> inclusive, buy-back con valore residuo garantito. Potenzialmente interessanti per nicchie specifiche, ma non spostano le decisioni in modo significativo.</a:t>
            </a:r>
            <a:endParaRPr lang="it-IT" sz="1400" noProof="0" dirty="0">
              <a:latin typeface="Luiss Sans" panose="020B0604020202020204" charset="0"/>
            </a:endParaRPr>
          </a:p>
        </p:txBody>
      </p:sp>
      <p:sp>
        <p:nvSpPr>
          <p:cNvPr id="12" name="Text 10"/>
          <p:cNvSpPr/>
          <p:nvPr/>
        </p:nvSpPr>
        <p:spPr>
          <a:xfrm>
            <a:off x="6294041" y="4300755"/>
            <a:ext cx="3821013" cy="294482"/>
          </a:xfrm>
          <a:prstGeom prst="rect">
            <a:avLst/>
          </a:prstGeom>
          <a:noFill/>
          <a:ln/>
        </p:spPr>
        <p:txBody>
          <a:bodyPr wrap="none" lIns="0" tIns="0" rIns="0" bIns="0" rtlCol="0" anchor="t"/>
          <a:lstStyle/>
          <a:p>
            <a:pPr algn="just">
              <a:lnSpc>
                <a:spcPts val="2292"/>
              </a:lnSpc>
            </a:pPr>
            <a:r>
              <a:rPr lang="it-IT" b="1" noProof="0" dirty="0">
                <a:solidFill>
                  <a:srgbClr val="004D82"/>
                </a:solidFill>
                <a:latin typeface="Luiss Sans" panose="020B0604020202020204" charset="0"/>
                <a:ea typeface="Barlow Bold" pitchFamily="34" charset="-122"/>
                <a:cs typeface="Barlow Bold" pitchFamily="34" charset="-120"/>
              </a:rPr>
              <a:t>Funzionalità digitali e formati veicolo</a:t>
            </a:r>
            <a:endParaRPr lang="it-IT" noProof="0" dirty="0">
              <a:latin typeface="Luiss Sans" panose="020B0604020202020204" charset="0"/>
            </a:endParaRPr>
          </a:p>
        </p:txBody>
      </p:sp>
      <p:sp>
        <p:nvSpPr>
          <p:cNvPr id="13" name="Text 11"/>
          <p:cNvSpPr/>
          <p:nvPr/>
        </p:nvSpPr>
        <p:spPr>
          <a:xfrm>
            <a:off x="6294041" y="4752299"/>
            <a:ext cx="5242818" cy="1005682"/>
          </a:xfrm>
          <a:prstGeom prst="rect">
            <a:avLst/>
          </a:prstGeom>
          <a:noFill/>
          <a:ln/>
        </p:spPr>
        <p:txBody>
          <a:bodyPr wrap="square" lIns="0" tIns="0" rIns="0" bIns="0" rtlCol="0" anchor="t"/>
          <a:lstStyle/>
          <a:p>
            <a:pPr algn="just">
              <a:lnSpc>
                <a:spcPts val="1958"/>
              </a:lnSpc>
            </a:pPr>
            <a:r>
              <a:rPr lang="it-IT" sz="1400" noProof="0" dirty="0">
                <a:solidFill>
                  <a:srgbClr val="004D82"/>
                </a:solidFill>
                <a:latin typeface="Luiss Sans" panose="020B0604020202020204" charset="0"/>
                <a:ea typeface="PT Sans" pitchFamily="34" charset="-122"/>
                <a:cs typeface="PT Sans" pitchFamily="34" charset="-120"/>
              </a:rPr>
              <a:t>Aggiornamenti OTA, integrazione V2H/V2G, specifici formati di veicolo (SUV, citycar, 4x4, capacità di traino): l'elevatissimo numero di risposte mancanti indica che la maggior parte degli utenti non considera questi elementi come fattori pertinenti o utili nelle proprie valutazioni.</a:t>
            </a:r>
            <a:endParaRPr lang="it-IT" sz="1400" noProof="0" dirty="0">
              <a:latin typeface="Luiss Sans" panose="020B06040202020202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536278"/>
            <a:ext cx="8385175" cy="413444"/>
          </a:xfrm>
          <a:prstGeom prst="rect">
            <a:avLst/>
          </a:prstGeom>
          <a:noFill/>
          <a:ln/>
        </p:spPr>
        <p:txBody>
          <a:bodyPr wrap="none" lIns="0" tIns="0" rIns="0" bIns="0" rtlCol="0" anchor="t"/>
          <a:lstStyle/>
          <a:p>
            <a:pPr algn="just">
              <a:lnSpc>
                <a:spcPts val="3250"/>
              </a:lnSpc>
            </a:pPr>
            <a:r>
              <a:rPr lang="it-IT" sz="3040" b="1" noProof="0" dirty="0">
                <a:solidFill>
                  <a:srgbClr val="004D82"/>
                </a:solidFill>
                <a:latin typeface="Luiss Sans" panose="020B0604020202020204" charset="0"/>
                <a:ea typeface="Barlow Bold" pitchFamily="34" charset="-122"/>
                <a:cs typeface="Barlow Bold" pitchFamily="34" charset="-120"/>
              </a:rPr>
              <a:t>Voci degli utenti: cosa servirebbe davvero per convincerli</a:t>
            </a:r>
            <a:endParaRPr lang="it-IT" sz="3040" noProof="0" dirty="0">
              <a:latin typeface="Luiss Sans" panose="020B0604020202020204" charset="0"/>
            </a:endParaRPr>
          </a:p>
        </p:txBody>
      </p:sp>
      <p:sp>
        <p:nvSpPr>
          <p:cNvPr id="3" name="Text 1"/>
          <p:cNvSpPr/>
          <p:nvPr/>
        </p:nvSpPr>
        <p:spPr>
          <a:xfrm>
            <a:off x="661492" y="1184843"/>
            <a:ext cx="10869018" cy="423466"/>
          </a:xfrm>
          <a:prstGeom prst="rect">
            <a:avLst/>
          </a:prstGeom>
          <a:noFill/>
          <a:ln/>
        </p:spPr>
        <p:txBody>
          <a:bodyPr wrap="square" lIns="0" tIns="0" rIns="0" bIns="0" rtlCol="0" anchor="t"/>
          <a:lstStyle/>
          <a:p>
            <a:pPr algn="just">
              <a:lnSpc>
                <a:spcPts val="1667"/>
              </a:lnSpc>
            </a:pPr>
            <a:r>
              <a:rPr lang="it-IT" sz="1400" noProof="0" dirty="0">
                <a:solidFill>
                  <a:srgbClr val="004D82"/>
                </a:solidFill>
                <a:latin typeface="Luiss Sans" panose="020B0604020202020204" charset="0"/>
                <a:ea typeface="PT Sans" pitchFamily="34" charset="-122"/>
                <a:cs typeface="PT Sans" pitchFamily="34" charset="-120"/>
              </a:rPr>
              <a:t>Le risposte aperte confermano e amplificano i risultati quantitativi, rivelando le priorità con straordinaria chiarezza. Tre macro-temi dominano in modo ossessivo: prezzo, infrastruttura e prestazioni della batteria.</a:t>
            </a:r>
            <a:endParaRPr lang="it-IT" sz="1400" noProof="0" dirty="0">
              <a:latin typeface="Luiss Sans" panose="020B0604020202020204" charset="0"/>
            </a:endParaRPr>
          </a:p>
        </p:txBody>
      </p:sp>
      <p:sp>
        <p:nvSpPr>
          <p:cNvPr id="4" name="Shape 2"/>
          <p:cNvSpPr/>
          <p:nvPr/>
        </p:nvSpPr>
        <p:spPr>
          <a:xfrm>
            <a:off x="661492" y="1727640"/>
            <a:ext cx="3534768" cy="1493639"/>
          </a:xfrm>
          <a:prstGeom prst="roundRect">
            <a:avLst>
              <a:gd name="adj" fmla="val 3721"/>
            </a:avLst>
          </a:prstGeom>
          <a:solidFill>
            <a:srgbClr val="F1F1F1"/>
          </a:solidFill>
          <a:ln w="22860">
            <a:solidFill>
              <a:srgbClr val="C6CCD1"/>
            </a:solidFill>
            <a:prstDash val="solid"/>
          </a:ln>
        </p:spPr>
        <p:txBody>
          <a:bodyPr/>
          <a:lstStyle/>
          <a:p>
            <a:pPr algn="just"/>
            <a:endParaRPr lang="it-IT" sz="1400" noProof="0" dirty="0">
              <a:latin typeface="Luiss Sans" panose="020B0604020202020204" charset="0"/>
            </a:endParaRPr>
          </a:p>
        </p:txBody>
      </p:sp>
      <p:pic>
        <p:nvPicPr>
          <p:cNvPr id="5" name="Image 0" descr="preencoded.png"/>
          <p:cNvPicPr>
            <a:picLocks noChangeAspect="1"/>
          </p:cNvPicPr>
          <p:nvPr/>
        </p:nvPicPr>
        <p:blipFill>
          <a:blip r:embed="rId3"/>
          <a:stretch>
            <a:fillRect/>
          </a:stretch>
        </p:blipFill>
        <p:spPr>
          <a:xfrm>
            <a:off x="601167" y="1667315"/>
            <a:ext cx="158750" cy="158750"/>
          </a:xfrm>
          <a:prstGeom prst="rect">
            <a:avLst/>
          </a:prstGeom>
        </p:spPr>
      </p:pic>
      <p:pic>
        <p:nvPicPr>
          <p:cNvPr id="6" name="Image 1" descr="preencoded.png"/>
          <p:cNvPicPr>
            <a:picLocks noChangeAspect="1"/>
          </p:cNvPicPr>
          <p:nvPr/>
        </p:nvPicPr>
        <p:blipFill>
          <a:blip r:embed="rId4"/>
          <a:stretch>
            <a:fillRect/>
          </a:stretch>
        </p:blipFill>
        <p:spPr>
          <a:xfrm>
            <a:off x="4097833" y="3122854"/>
            <a:ext cx="158750" cy="158750"/>
          </a:xfrm>
          <a:prstGeom prst="rect">
            <a:avLst/>
          </a:prstGeom>
        </p:spPr>
      </p:pic>
      <p:sp>
        <p:nvSpPr>
          <p:cNvPr id="7" name="Text 3"/>
          <p:cNvSpPr/>
          <p:nvPr/>
        </p:nvSpPr>
        <p:spPr>
          <a:xfrm>
            <a:off x="878979" y="1945127"/>
            <a:ext cx="3099793" cy="846932"/>
          </a:xfrm>
          <a:prstGeom prst="rect">
            <a:avLst/>
          </a:prstGeom>
          <a:noFill/>
          <a:ln/>
        </p:spPr>
        <p:txBody>
          <a:bodyPr wrap="square" lIns="0" tIns="0" rIns="0" bIns="0" rtlCol="0" anchor="t"/>
          <a:lstStyle/>
          <a:p>
            <a:pPr algn="just">
              <a:lnSpc>
                <a:spcPts val="1667"/>
              </a:lnSpc>
            </a:pPr>
            <a:r>
              <a:rPr lang="it-IT" sz="1400" noProof="0" dirty="0">
                <a:solidFill>
                  <a:srgbClr val="004D82"/>
                </a:solidFill>
                <a:latin typeface="Luiss Sans" panose="020B0604020202020204" charset="0"/>
                <a:ea typeface="PT Sans" pitchFamily="34" charset="-122"/>
                <a:cs typeface="PT Sans" pitchFamily="34" charset="-120"/>
              </a:rPr>
              <a:t>"Costo accessibile, prezzo più basso, prezzi come le auto normali. Dovrebbe essere più conveniente a 360 gradi di un'auto a GPL. Prezzo di 10.000€ per una utilitaria elettrica come la Panda."</a:t>
            </a:r>
            <a:endParaRPr lang="it-IT" sz="1400" noProof="0" dirty="0">
              <a:latin typeface="Luiss Sans" panose="020B0604020202020204" charset="0"/>
            </a:endParaRPr>
          </a:p>
        </p:txBody>
      </p:sp>
      <p:sp>
        <p:nvSpPr>
          <p:cNvPr id="8" name="Shape 4"/>
          <p:cNvSpPr/>
          <p:nvPr/>
        </p:nvSpPr>
        <p:spPr>
          <a:xfrm>
            <a:off x="4328517" y="1727640"/>
            <a:ext cx="3534867" cy="1493639"/>
          </a:xfrm>
          <a:prstGeom prst="roundRect">
            <a:avLst>
              <a:gd name="adj" fmla="val 3721"/>
            </a:avLst>
          </a:prstGeom>
          <a:solidFill>
            <a:srgbClr val="F1F1F1"/>
          </a:solidFill>
          <a:ln w="22860">
            <a:solidFill>
              <a:srgbClr val="C6CCD1"/>
            </a:solidFill>
            <a:prstDash val="solid"/>
          </a:ln>
        </p:spPr>
        <p:txBody>
          <a:bodyPr/>
          <a:lstStyle/>
          <a:p>
            <a:pPr algn="just"/>
            <a:endParaRPr lang="it-IT" sz="1400" noProof="0" dirty="0">
              <a:latin typeface="Luiss Sans" panose="020B0604020202020204" charset="0"/>
            </a:endParaRPr>
          </a:p>
        </p:txBody>
      </p:sp>
      <p:pic>
        <p:nvPicPr>
          <p:cNvPr id="9" name="Image 2" descr="preencoded.png"/>
          <p:cNvPicPr>
            <a:picLocks noChangeAspect="1"/>
          </p:cNvPicPr>
          <p:nvPr/>
        </p:nvPicPr>
        <p:blipFill>
          <a:blip r:embed="rId3"/>
          <a:stretch>
            <a:fillRect/>
          </a:stretch>
        </p:blipFill>
        <p:spPr>
          <a:xfrm>
            <a:off x="4268193" y="1667315"/>
            <a:ext cx="158750" cy="158750"/>
          </a:xfrm>
          <a:prstGeom prst="rect">
            <a:avLst/>
          </a:prstGeom>
        </p:spPr>
      </p:pic>
      <p:pic>
        <p:nvPicPr>
          <p:cNvPr id="10" name="Image 3" descr="preencoded.png"/>
          <p:cNvPicPr>
            <a:picLocks noChangeAspect="1"/>
          </p:cNvPicPr>
          <p:nvPr/>
        </p:nvPicPr>
        <p:blipFill>
          <a:blip r:embed="rId4"/>
          <a:stretch>
            <a:fillRect/>
          </a:stretch>
        </p:blipFill>
        <p:spPr>
          <a:xfrm>
            <a:off x="7764958" y="3122854"/>
            <a:ext cx="158750" cy="158750"/>
          </a:xfrm>
          <a:prstGeom prst="rect">
            <a:avLst/>
          </a:prstGeom>
        </p:spPr>
      </p:pic>
      <p:sp>
        <p:nvSpPr>
          <p:cNvPr id="11" name="Text 5"/>
          <p:cNvSpPr/>
          <p:nvPr/>
        </p:nvSpPr>
        <p:spPr>
          <a:xfrm>
            <a:off x="4546005" y="1945128"/>
            <a:ext cx="3099892" cy="1058664"/>
          </a:xfrm>
          <a:prstGeom prst="rect">
            <a:avLst/>
          </a:prstGeom>
          <a:noFill/>
          <a:ln/>
        </p:spPr>
        <p:txBody>
          <a:bodyPr wrap="square" lIns="0" tIns="0" rIns="0" bIns="0" rtlCol="0" anchor="t"/>
          <a:lstStyle/>
          <a:p>
            <a:pPr algn="just">
              <a:lnSpc>
                <a:spcPts val="1667"/>
              </a:lnSpc>
            </a:pPr>
            <a:r>
              <a:rPr lang="it-IT" sz="1400" noProof="0" dirty="0">
                <a:solidFill>
                  <a:srgbClr val="004D82"/>
                </a:solidFill>
                <a:latin typeface="Luiss Sans" panose="020B0604020202020204" charset="0"/>
                <a:ea typeface="PT Sans" pitchFamily="34" charset="-122"/>
                <a:cs typeface="PT Sans" pitchFamily="34" charset="-120"/>
              </a:rPr>
              <a:t>"Rete capillare di ricarica al pari dei distributori. Colonnine facilmente reperibili e funzionanti, dovunque, non solo in centro città. Vedere tante colonne di ricarica anche nelle periferie. Avere la disponibilità di caricare a casa."</a:t>
            </a:r>
            <a:endParaRPr lang="it-IT" sz="1400" noProof="0" dirty="0">
              <a:latin typeface="Luiss Sans" panose="020B0604020202020204" charset="0"/>
            </a:endParaRPr>
          </a:p>
        </p:txBody>
      </p:sp>
      <p:sp>
        <p:nvSpPr>
          <p:cNvPr id="12" name="Shape 6"/>
          <p:cNvSpPr/>
          <p:nvPr/>
        </p:nvSpPr>
        <p:spPr>
          <a:xfrm>
            <a:off x="7995643" y="1727640"/>
            <a:ext cx="3534768" cy="1493639"/>
          </a:xfrm>
          <a:prstGeom prst="roundRect">
            <a:avLst>
              <a:gd name="adj" fmla="val 3721"/>
            </a:avLst>
          </a:prstGeom>
          <a:solidFill>
            <a:srgbClr val="F1F1F1"/>
          </a:solidFill>
          <a:ln w="22860">
            <a:solidFill>
              <a:srgbClr val="C6CCD1"/>
            </a:solidFill>
            <a:prstDash val="solid"/>
          </a:ln>
        </p:spPr>
        <p:txBody>
          <a:bodyPr/>
          <a:lstStyle/>
          <a:p>
            <a:pPr algn="just"/>
            <a:endParaRPr lang="it-IT" sz="1400" noProof="0" dirty="0">
              <a:latin typeface="Luiss Sans" panose="020B0604020202020204" charset="0"/>
            </a:endParaRPr>
          </a:p>
        </p:txBody>
      </p:sp>
      <p:pic>
        <p:nvPicPr>
          <p:cNvPr id="13" name="Image 4" descr="preencoded.png"/>
          <p:cNvPicPr>
            <a:picLocks noChangeAspect="1"/>
          </p:cNvPicPr>
          <p:nvPr/>
        </p:nvPicPr>
        <p:blipFill>
          <a:blip r:embed="rId3"/>
          <a:stretch>
            <a:fillRect/>
          </a:stretch>
        </p:blipFill>
        <p:spPr>
          <a:xfrm>
            <a:off x="7935318" y="1667315"/>
            <a:ext cx="158750" cy="158750"/>
          </a:xfrm>
          <a:prstGeom prst="rect">
            <a:avLst/>
          </a:prstGeom>
        </p:spPr>
      </p:pic>
      <p:pic>
        <p:nvPicPr>
          <p:cNvPr id="14" name="Image 5" descr="preencoded.png"/>
          <p:cNvPicPr>
            <a:picLocks noChangeAspect="1"/>
          </p:cNvPicPr>
          <p:nvPr/>
        </p:nvPicPr>
        <p:blipFill>
          <a:blip r:embed="rId4"/>
          <a:stretch>
            <a:fillRect/>
          </a:stretch>
        </p:blipFill>
        <p:spPr>
          <a:xfrm>
            <a:off x="11431984" y="3122854"/>
            <a:ext cx="158750" cy="158750"/>
          </a:xfrm>
          <a:prstGeom prst="rect">
            <a:avLst/>
          </a:prstGeom>
        </p:spPr>
      </p:pic>
      <p:sp>
        <p:nvSpPr>
          <p:cNvPr id="15" name="Text 7"/>
          <p:cNvSpPr/>
          <p:nvPr/>
        </p:nvSpPr>
        <p:spPr>
          <a:xfrm>
            <a:off x="8213130" y="1945128"/>
            <a:ext cx="3099793" cy="1058664"/>
          </a:xfrm>
          <a:prstGeom prst="rect">
            <a:avLst/>
          </a:prstGeom>
          <a:noFill/>
          <a:ln/>
        </p:spPr>
        <p:txBody>
          <a:bodyPr wrap="square" lIns="0" tIns="0" rIns="0" bIns="0" rtlCol="0" anchor="t"/>
          <a:lstStyle/>
          <a:p>
            <a:pPr algn="just">
              <a:lnSpc>
                <a:spcPts val="1667"/>
              </a:lnSpc>
            </a:pPr>
            <a:r>
              <a:rPr lang="it-IT" sz="1400" noProof="0" dirty="0">
                <a:solidFill>
                  <a:srgbClr val="004D82"/>
                </a:solidFill>
                <a:latin typeface="Luiss Sans" panose="020B0604020202020204" charset="0"/>
                <a:ea typeface="PT Sans" pitchFamily="34" charset="-122"/>
                <a:cs typeface="PT Sans" pitchFamily="34" charset="-120"/>
              </a:rPr>
              <a:t>"Autonomia reale superiore ai 500km, durata batteria oltre 800 km. Garanzia di durata, almeno una sostituzione compresa. Longevità della batteria, possibilità di far viaggi lunghi senza stress. Batteria sostituibile in 10 minuti."</a:t>
            </a:r>
            <a:endParaRPr lang="it-IT" sz="1400" noProof="0" dirty="0">
              <a:latin typeface="Luiss Sans" panose="020B0604020202020204" charset="0"/>
            </a:endParaRPr>
          </a:p>
        </p:txBody>
      </p:sp>
      <p:sp>
        <p:nvSpPr>
          <p:cNvPr id="16" name="Text 8"/>
          <p:cNvSpPr/>
          <p:nvPr/>
        </p:nvSpPr>
        <p:spPr>
          <a:xfrm>
            <a:off x="661492" y="3354879"/>
            <a:ext cx="1653878" cy="206673"/>
          </a:xfrm>
          <a:prstGeom prst="rect">
            <a:avLst/>
          </a:prstGeom>
          <a:noFill/>
          <a:ln/>
        </p:spPr>
        <p:txBody>
          <a:bodyPr wrap="none" lIns="0" tIns="0" rIns="0" bIns="0" rtlCol="0" anchor="t"/>
          <a:lstStyle/>
          <a:p>
            <a:pPr algn="just">
              <a:lnSpc>
                <a:spcPts val="1625"/>
              </a:lnSpc>
            </a:pPr>
            <a:r>
              <a:rPr lang="it-IT" sz="1400" b="1" noProof="0" dirty="0">
                <a:solidFill>
                  <a:srgbClr val="004D82"/>
                </a:solidFill>
                <a:latin typeface="Luiss Sans" panose="020B0604020202020204" charset="0"/>
                <a:ea typeface="Barlow Bold" pitchFamily="34" charset="-122"/>
                <a:cs typeface="Barlow Bold" pitchFamily="34" charset="-120"/>
              </a:rPr>
              <a:t>Prezzo e convenienza</a:t>
            </a:r>
            <a:endParaRPr lang="it-IT" sz="1400" noProof="0" dirty="0">
              <a:latin typeface="Luiss Sans" panose="020B0604020202020204" charset="0"/>
            </a:endParaRPr>
          </a:p>
        </p:txBody>
      </p:sp>
      <p:sp>
        <p:nvSpPr>
          <p:cNvPr id="17" name="Text 9"/>
          <p:cNvSpPr/>
          <p:nvPr/>
        </p:nvSpPr>
        <p:spPr>
          <a:xfrm>
            <a:off x="661492" y="3693811"/>
            <a:ext cx="3370560" cy="1058664"/>
          </a:xfrm>
          <a:prstGeom prst="rect">
            <a:avLst/>
          </a:prstGeom>
          <a:noFill/>
          <a:ln/>
        </p:spPr>
        <p:txBody>
          <a:bodyPr wrap="square" lIns="0" tIns="0" rIns="0" bIns="0" rtlCol="0" anchor="t"/>
          <a:lstStyle/>
          <a:p>
            <a:pPr algn="just">
              <a:lnSpc>
                <a:spcPts val="1667"/>
              </a:lnSpc>
            </a:pPr>
            <a:r>
              <a:rPr lang="it-IT" sz="1400" noProof="0" dirty="0">
                <a:solidFill>
                  <a:srgbClr val="004D82"/>
                </a:solidFill>
                <a:latin typeface="Luiss Sans" panose="020B0604020202020204" charset="0"/>
                <a:ea typeface="PT Sans" pitchFamily="34" charset="-122"/>
                <a:cs typeface="PT Sans" pitchFamily="34" charset="-120"/>
              </a:rPr>
              <a:t>Il lessico è estremamente ricorrente e ossessivo: "prezzo", "costo", "conveniente", "risparmio". Molte risposte sono </a:t>
            </a:r>
            <a:r>
              <a:rPr lang="it-IT" sz="1400" noProof="0" dirty="0" err="1">
                <a:solidFill>
                  <a:srgbClr val="004D82"/>
                </a:solidFill>
                <a:latin typeface="Luiss Sans" panose="020B0604020202020204" charset="0"/>
                <a:ea typeface="PT Sans" pitchFamily="34" charset="-122"/>
                <a:cs typeface="PT Sans" pitchFamily="34" charset="-120"/>
              </a:rPr>
              <a:t>monocausali</a:t>
            </a:r>
            <a:r>
              <a:rPr lang="it-IT" sz="1400" noProof="0" dirty="0">
                <a:solidFill>
                  <a:srgbClr val="004D82"/>
                </a:solidFill>
                <a:latin typeface="Luiss Sans" panose="020B0604020202020204" charset="0"/>
                <a:ea typeface="PT Sans" pitchFamily="34" charset="-122"/>
                <a:cs typeface="PT Sans" pitchFamily="34" charset="-120"/>
              </a:rPr>
              <a:t> o combinano prezzo con un altro aspetto. Il prezzo non è solo una leva, ma la condizione minima di razionalità dell'upgrade.</a:t>
            </a:r>
            <a:endParaRPr lang="it-IT" sz="1400" noProof="0" dirty="0">
              <a:latin typeface="Luiss Sans" panose="020B0604020202020204" charset="0"/>
            </a:endParaRPr>
          </a:p>
        </p:txBody>
      </p:sp>
      <p:sp>
        <p:nvSpPr>
          <p:cNvPr id="18" name="Text 10"/>
          <p:cNvSpPr/>
          <p:nvPr/>
        </p:nvSpPr>
        <p:spPr>
          <a:xfrm>
            <a:off x="661492" y="5078016"/>
            <a:ext cx="3370560"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"Al netto di scontistiche e incentivi"</a:t>
            </a:r>
            <a:endParaRPr lang="it-IT" sz="1400" noProof="0" dirty="0">
              <a:latin typeface="Luiss Sans" panose="020B0604020202020204" charset="0"/>
            </a:endParaRPr>
          </a:p>
        </p:txBody>
      </p:sp>
      <p:sp>
        <p:nvSpPr>
          <p:cNvPr id="19" name="Text 11"/>
          <p:cNvSpPr/>
          <p:nvPr/>
        </p:nvSpPr>
        <p:spPr>
          <a:xfrm>
            <a:off x="661492" y="5335984"/>
            <a:ext cx="3370560"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"Accessibile all'impiegato medio"</a:t>
            </a:r>
            <a:endParaRPr lang="it-IT" sz="1400" noProof="0" dirty="0">
              <a:latin typeface="Luiss Sans" panose="020B0604020202020204" charset="0"/>
            </a:endParaRPr>
          </a:p>
        </p:txBody>
      </p:sp>
      <p:sp>
        <p:nvSpPr>
          <p:cNvPr id="20" name="Text 12"/>
          <p:cNvSpPr/>
          <p:nvPr/>
        </p:nvSpPr>
        <p:spPr>
          <a:xfrm>
            <a:off x="661492" y="5593954"/>
            <a:ext cx="3370560"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"Costi mensili inferiori a benzina/diesel"</a:t>
            </a:r>
            <a:endParaRPr lang="it-IT" sz="1400" noProof="0" dirty="0">
              <a:latin typeface="Luiss Sans" panose="020B0604020202020204" charset="0"/>
            </a:endParaRPr>
          </a:p>
        </p:txBody>
      </p:sp>
      <p:sp>
        <p:nvSpPr>
          <p:cNvPr id="21" name="Text 13"/>
          <p:cNvSpPr/>
          <p:nvPr/>
        </p:nvSpPr>
        <p:spPr>
          <a:xfrm>
            <a:off x="661492" y="5851922"/>
            <a:ext cx="3370560"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"Risparmio dell'80% rispetto a motore termico"</a:t>
            </a:r>
            <a:endParaRPr lang="it-IT" sz="1400" noProof="0" dirty="0">
              <a:latin typeface="Luiss Sans" panose="020B0604020202020204" charset="0"/>
            </a:endParaRPr>
          </a:p>
        </p:txBody>
      </p:sp>
      <p:sp>
        <p:nvSpPr>
          <p:cNvPr id="22" name="Text 14"/>
          <p:cNvSpPr/>
          <p:nvPr/>
        </p:nvSpPr>
        <p:spPr>
          <a:xfrm>
            <a:off x="4361061" y="3354879"/>
            <a:ext cx="1801813" cy="206673"/>
          </a:xfrm>
          <a:prstGeom prst="rect">
            <a:avLst/>
          </a:prstGeom>
          <a:noFill/>
          <a:ln/>
        </p:spPr>
        <p:txBody>
          <a:bodyPr wrap="none" lIns="0" tIns="0" rIns="0" bIns="0" rtlCol="0" anchor="t"/>
          <a:lstStyle/>
          <a:p>
            <a:pPr algn="just">
              <a:lnSpc>
                <a:spcPts val="1625"/>
              </a:lnSpc>
            </a:pPr>
            <a:r>
              <a:rPr lang="it-IT" sz="1400" b="1" noProof="0" dirty="0">
                <a:solidFill>
                  <a:srgbClr val="004D82"/>
                </a:solidFill>
                <a:latin typeface="Luiss Sans" panose="020B0604020202020204" charset="0"/>
                <a:ea typeface="Barlow Bold" pitchFamily="34" charset="-122"/>
                <a:cs typeface="Barlow Bold" pitchFamily="34" charset="-120"/>
              </a:rPr>
              <a:t>Infrastruttura e certezza</a:t>
            </a:r>
            <a:endParaRPr lang="it-IT" sz="1400" noProof="0" dirty="0">
              <a:latin typeface="Luiss Sans" panose="020B0604020202020204" charset="0"/>
            </a:endParaRPr>
          </a:p>
        </p:txBody>
      </p:sp>
      <p:sp>
        <p:nvSpPr>
          <p:cNvPr id="23" name="Text 15"/>
          <p:cNvSpPr/>
          <p:nvPr/>
        </p:nvSpPr>
        <p:spPr>
          <a:xfrm>
            <a:off x="4361061" y="3693811"/>
            <a:ext cx="3370560" cy="1058664"/>
          </a:xfrm>
          <a:prstGeom prst="rect">
            <a:avLst/>
          </a:prstGeom>
          <a:noFill/>
          <a:ln/>
        </p:spPr>
        <p:txBody>
          <a:bodyPr wrap="square" lIns="0" tIns="0" rIns="0" bIns="0" rtlCol="0" anchor="t"/>
          <a:lstStyle/>
          <a:p>
            <a:pPr algn="just">
              <a:lnSpc>
                <a:spcPts val="1667"/>
              </a:lnSpc>
            </a:pPr>
            <a:r>
              <a:rPr lang="it-IT" sz="1400" noProof="0" dirty="0">
                <a:solidFill>
                  <a:srgbClr val="004D82"/>
                </a:solidFill>
                <a:latin typeface="Luiss Sans" panose="020B0604020202020204" charset="0"/>
                <a:ea typeface="PT Sans" pitchFamily="34" charset="-122"/>
                <a:cs typeface="PT Sans" pitchFamily="34" charset="-120"/>
              </a:rPr>
              <a:t>Capillarità, affidabilità, accesso domestico. Il linguaggio è estremamente concreto e confronta sempre con la rete carburanti tradizionale. L'elettrico diventa accettabile quando la gestione quotidiana cessa di essere percepita come complicata o incerta.</a:t>
            </a:r>
            <a:endParaRPr lang="it-IT" sz="1400" noProof="0" dirty="0">
              <a:latin typeface="Luiss Sans" panose="020B0604020202020204" charset="0"/>
            </a:endParaRPr>
          </a:p>
        </p:txBody>
      </p:sp>
      <p:sp>
        <p:nvSpPr>
          <p:cNvPr id="24" name="Text 16"/>
          <p:cNvSpPr/>
          <p:nvPr/>
        </p:nvSpPr>
        <p:spPr>
          <a:xfrm>
            <a:off x="4361061" y="5078016"/>
            <a:ext cx="3370560"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"Colonnine al pari dei distributori"</a:t>
            </a:r>
            <a:endParaRPr lang="it-IT" sz="1400" noProof="0" dirty="0">
              <a:latin typeface="Luiss Sans" panose="020B0604020202020204" charset="0"/>
            </a:endParaRPr>
          </a:p>
        </p:txBody>
      </p:sp>
      <p:sp>
        <p:nvSpPr>
          <p:cNvPr id="25" name="Text 17"/>
          <p:cNvSpPr/>
          <p:nvPr/>
        </p:nvSpPr>
        <p:spPr>
          <a:xfrm>
            <a:off x="4361061" y="5335984"/>
            <a:ext cx="3370560"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"Rete ultra-veloce (5-10 minuti) onnipresente"</a:t>
            </a:r>
            <a:endParaRPr lang="it-IT" sz="1400" noProof="0" dirty="0">
              <a:latin typeface="Luiss Sans" panose="020B0604020202020204" charset="0"/>
            </a:endParaRPr>
          </a:p>
        </p:txBody>
      </p:sp>
      <p:sp>
        <p:nvSpPr>
          <p:cNvPr id="26" name="Text 18"/>
          <p:cNvSpPr/>
          <p:nvPr/>
        </p:nvSpPr>
        <p:spPr>
          <a:xfrm>
            <a:off x="4361061" y="5593954"/>
            <a:ext cx="3370560"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"Tante colonne, non 3 o 4, ma tante"</a:t>
            </a:r>
            <a:endParaRPr lang="it-IT" sz="1400" noProof="0" dirty="0">
              <a:latin typeface="Luiss Sans" panose="020B0604020202020204" charset="0"/>
            </a:endParaRPr>
          </a:p>
        </p:txBody>
      </p:sp>
      <p:sp>
        <p:nvSpPr>
          <p:cNvPr id="27" name="Text 19"/>
          <p:cNvSpPr/>
          <p:nvPr/>
        </p:nvSpPr>
        <p:spPr>
          <a:xfrm>
            <a:off x="4361061" y="5851922"/>
            <a:ext cx="3370560" cy="423466"/>
          </a:xfrm>
          <a:prstGeom prst="rect">
            <a:avLst/>
          </a:prstGeom>
          <a:noFill/>
          <a:ln/>
        </p:spPr>
        <p:txBody>
          <a:bodyPr wrap="squar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a:t>
            </a:r>
            <a:r>
              <a:rPr lang="it-IT" sz="1400" noProof="0" dirty="0" err="1">
                <a:solidFill>
                  <a:srgbClr val="004D82"/>
                </a:solidFill>
                <a:latin typeface="Luiss Sans" panose="020B0604020202020204" charset="0"/>
                <a:ea typeface="PT Sans" pitchFamily="34" charset="-122"/>
                <a:cs typeface="PT Sans" pitchFamily="34" charset="-120"/>
              </a:rPr>
              <a:t>Wallbox</a:t>
            </a:r>
            <a:r>
              <a:rPr lang="it-IT" sz="1400" noProof="0" dirty="0">
                <a:solidFill>
                  <a:srgbClr val="004D82"/>
                </a:solidFill>
                <a:latin typeface="Luiss Sans" panose="020B0604020202020204" charset="0"/>
                <a:ea typeface="PT Sans" pitchFamily="34" charset="-122"/>
                <a:cs typeface="PT Sans" pitchFamily="34" charset="-120"/>
              </a:rPr>
              <a:t> o torretta di ricarica a casa compresa nel prezzo"</a:t>
            </a:r>
            <a:endParaRPr lang="it-IT" sz="1400" noProof="0" dirty="0">
              <a:latin typeface="Luiss Sans" panose="020B0604020202020204" charset="0"/>
            </a:endParaRPr>
          </a:p>
        </p:txBody>
      </p:sp>
      <p:sp>
        <p:nvSpPr>
          <p:cNvPr id="28" name="Text 20"/>
          <p:cNvSpPr/>
          <p:nvPr/>
        </p:nvSpPr>
        <p:spPr>
          <a:xfrm>
            <a:off x="8060631" y="3354879"/>
            <a:ext cx="1653878" cy="206673"/>
          </a:xfrm>
          <a:prstGeom prst="rect">
            <a:avLst/>
          </a:prstGeom>
          <a:noFill/>
          <a:ln/>
        </p:spPr>
        <p:txBody>
          <a:bodyPr wrap="none" lIns="0" tIns="0" rIns="0" bIns="0" rtlCol="0" anchor="t"/>
          <a:lstStyle/>
          <a:p>
            <a:pPr algn="just">
              <a:lnSpc>
                <a:spcPts val="1625"/>
              </a:lnSpc>
            </a:pPr>
            <a:r>
              <a:rPr lang="it-IT" sz="1400" b="1" noProof="0" dirty="0">
                <a:solidFill>
                  <a:srgbClr val="004D82"/>
                </a:solidFill>
                <a:latin typeface="Luiss Sans" panose="020B0604020202020204" charset="0"/>
                <a:ea typeface="Barlow Bold" pitchFamily="34" charset="-122"/>
                <a:cs typeface="Barlow Bold" pitchFamily="34" charset="-120"/>
              </a:rPr>
              <a:t>Batteria e autonomia</a:t>
            </a:r>
            <a:endParaRPr lang="it-IT" sz="1400" noProof="0" dirty="0">
              <a:latin typeface="Luiss Sans" panose="020B0604020202020204" charset="0"/>
            </a:endParaRPr>
          </a:p>
        </p:txBody>
      </p:sp>
      <p:sp>
        <p:nvSpPr>
          <p:cNvPr id="29" name="Text 21"/>
          <p:cNvSpPr/>
          <p:nvPr/>
        </p:nvSpPr>
        <p:spPr>
          <a:xfrm>
            <a:off x="8060631" y="3693810"/>
            <a:ext cx="3482479" cy="635198"/>
          </a:xfrm>
          <a:prstGeom prst="rect">
            <a:avLst/>
          </a:prstGeom>
          <a:noFill/>
          <a:ln/>
        </p:spPr>
        <p:txBody>
          <a:bodyPr wrap="square" lIns="0" tIns="0" rIns="0" bIns="0" rtlCol="0" anchor="t"/>
          <a:lstStyle/>
          <a:p>
            <a:pPr algn="just">
              <a:lnSpc>
                <a:spcPts val="1667"/>
              </a:lnSpc>
            </a:pPr>
            <a:r>
              <a:rPr lang="it-IT" sz="1400" noProof="0" dirty="0">
                <a:solidFill>
                  <a:srgbClr val="004D82"/>
                </a:solidFill>
                <a:latin typeface="Luiss Sans" panose="020B0604020202020204" charset="0"/>
                <a:ea typeface="PT Sans" pitchFamily="34" charset="-122"/>
                <a:cs typeface="PT Sans" pitchFamily="34" charset="-120"/>
              </a:rPr>
              <a:t>Prestazioni prevedibili, stabili e protette. Non solo capacità, ma serenità d'uso e protezione del rischio. La batteria diventa il cuore del compromesso tra innovazione e rischio.</a:t>
            </a:r>
            <a:endParaRPr lang="it-IT" sz="1400" noProof="0" dirty="0">
              <a:latin typeface="Luiss Sans" panose="020B0604020202020204" charset="0"/>
            </a:endParaRPr>
          </a:p>
        </p:txBody>
      </p:sp>
      <p:sp>
        <p:nvSpPr>
          <p:cNvPr id="30" name="Text 22"/>
          <p:cNvSpPr/>
          <p:nvPr/>
        </p:nvSpPr>
        <p:spPr>
          <a:xfrm>
            <a:off x="8060631" y="4654550"/>
            <a:ext cx="3482479"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"Durata maggiore, garanzia a lungo termine"</a:t>
            </a:r>
            <a:endParaRPr lang="it-IT" sz="1400" noProof="0" dirty="0">
              <a:latin typeface="Luiss Sans" panose="020B0604020202020204" charset="0"/>
            </a:endParaRPr>
          </a:p>
        </p:txBody>
      </p:sp>
      <p:sp>
        <p:nvSpPr>
          <p:cNvPr id="31" name="Text 23"/>
          <p:cNvSpPr/>
          <p:nvPr/>
        </p:nvSpPr>
        <p:spPr>
          <a:xfrm>
            <a:off x="8060631" y="4912519"/>
            <a:ext cx="3482479"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"Eliminazione differenze di range massimo"</a:t>
            </a:r>
            <a:endParaRPr lang="it-IT" sz="1400" noProof="0" dirty="0">
              <a:latin typeface="Luiss Sans" panose="020B0604020202020204" charset="0"/>
            </a:endParaRPr>
          </a:p>
        </p:txBody>
      </p:sp>
      <p:sp>
        <p:nvSpPr>
          <p:cNvPr id="32" name="Text 24"/>
          <p:cNvSpPr/>
          <p:nvPr/>
        </p:nvSpPr>
        <p:spPr>
          <a:xfrm>
            <a:off x="8060631" y="5170488"/>
            <a:ext cx="3482479"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"Sicurezza di non restare a piedi"</a:t>
            </a:r>
            <a:endParaRPr lang="it-IT" sz="1400" noProof="0" dirty="0">
              <a:latin typeface="Luiss Sans" panose="020B0604020202020204" charset="0"/>
            </a:endParaRPr>
          </a:p>
        </p:txBody>
      </p:sp>
      <p:sp>
        <p:nvSpPr>
          <p:cNvPr id="33" name="Text 25"/>
          <p:cNvSpPr/>
          <p:nvPr/>
        </p:nvSpPr>
        <p:spPr>
          <a:xfrm>
            <a:off x="8060631" y="5428457"/>
            <a:ext cx="3482479" cy="211733"/>
          </a:xfrm>
          <a:prstGeom prst="rect">
            <a:avLst/>
          </a:prstGeom>
          <a:noFill/>
          <a:ln/>
        </p:spPr>
        <p:txBody>
          <a:bodyPr wrap="none" lIns="0" tIns="0" rIns="0" bIns="0" rtlCol="0" anchor="t"/>
          <a:lstStyle/>
          <a:p>
            <a:pPr marL="285739" indent="-285739" algn="just">
              <a:lnSpc>
                <a:spcPts val="1667"/>
              </a:lnSpc>
              <a:buSzPct val="100000"/>
              <a:buChar char="•"/>
            </a:pPr>
            <a:r>
              <a:rPr lang="it-IT" sz="1400" noProof="0" dirty="0">
                <a:solidFill>
                  <a:srgbClr val="004D82"/>
                </a:solidFill>
                <a:latin typeface="Luiss Sans" panose="020B0604020202020204" charset="0"/>
                <a:ea typeface="PT Sans" pitchFamily="34" charset="-122"/>
                <a:cs typeface="PT Sans" pitchFamily="34" charset="-120"/>
              </a:rPr>
              <a:t>“Un’autonomia reale più alta"</a:t>
            </a:r>
            <a:endParaRPr lang="it-IT" sz="1400" noProof="0" dirty="0">
              <a:latin typeface="Luiss Sans" panose="020B06040202020202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561182"/>
            <a:ext cx="8323362" cy="413444"/>
          </a:xfrm>
          <a:prstGeom prst="rect">
            <a:avLst/>
          </a:prstGeom>
          <a:noFill/>
          <a:ln/>
        </p:spPr>
        <p:txBody>
          <a:bodyPr wrap="none" lIns="0" tIns="0" rIns="0" bIns="0" rtlCol="0" anchor="t"/>
          <a:lstStyle/>
          <a:p>
            <a:pPr>
              <a:lnSpc>
                <a:spcPts val="3250"/>
              </a:lnSpc>
            </a:pPr>
            <a:r>
              <a:rPr lang="it-IT" sz="3040" b="1" noProof="0" dirty="0">
                <a:solidFill>
                  <a:srgbClr val="004D82"/>
                </a:solidFill>
                <a:latin typeface="Luiss Sans" panose="020B0604020202020204" charset="0"/>
                <a:ea typeface="Barlow Bold" pitchFamily="34" charset="-122"/>
                <a:cs typeface="Barlow Bold" pitchFamily="34" charset="-120"/>
              </a:rPr>
              <a:t>Diversi profili percettivi: da chi richiede di più a chi è meno interessato</a:t>
            </a:r>
            <a:endParaRPr lang="it-IT" sz="3040" noProof="0" dirty="0">
              <a:latin typeface="Luiss Sans" panose="020B0604020202020204" charset="0"/>
            </a:endParaRPr>
          </a:p>
        </p:txBody>
      </p:sp>
      <p:sp>
        <p:nvSpPr>
          <p:cNvPr id="3" name="Text 1"/>
          <p:cNvSpPr/>
          <p:nvPr/>
        </p:nvSpPr>
        <p:spPr>
          <a:xfrm>
            <a:off x="661492" y="1193441"/>
            <a:ext cx="10869018" cy="211733"/>
          </a:xfrm>
          <a:prstGeom prst="rect">
            <a:avLst/>
          </a:prstGeom>
          <a:noFill/>
          <a:ln/>
        </p:spPr>
        <p:txBody>
          <a:bodyPr wrap="non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Oltre alle priorità mainstream, emergono nicchie esigenti e un segmento strutturalmente distante dall'elettrico.</a:t>
            </a:r>
            <a:endParaRPr lang="it-IT" sz="1400" noProof="0" dirty="0">
              <a:latin typeface="Luiss Sans" panose="020B0604020202020204" charset="0"/>
            </a:endParaRPr>
          </a:p>
        </p:txBody>
      </p:sp>
      <p:sp>
        <p:nvSpPr>
          <p:cNvPr id="4" name="Shape 2"/>
          <p:cNvSpPr/>
          <p:nvPr/>
        </p:nvSpPr>
        <p:spPr>
          <a:xfrm flipH="1">
            <a:off x="6040756" y="1632661"/>
            <a:ext cx="45719" cy="3970227"/>
          </a:xfrm>
          <a:prstGeom prst="roundRect">
            <a:avLst>
              <a:gd name="adj" fmla="val 291721"/>
            </a:avLst>
          </a:prstGeom>
          <a:solidFill>
            <a:srgbClr val="C6CCD1"/>
          </a:solidFill>
          <a:ln/>
        </p:spPr>
        <p:txBody>
          <a:bodyPr/>
          <a:lstStyle/>
          <a:p>
            <a:endParaRPr lang="it-IT" noProof="0" dirty="0">
              <a:latin typeface="Luiss Sans" panose="020B0604020202020204" charset="0"/>
            </a:endParaRPr>
          </a:p>
        </p:txBody>
      </p:sp>
      <p:sp>
        <p:nvSpPr>
          <p:cNvPr id="5" name="Shape 3"/>
          <p:cNvSpPr/>
          <p:nvPr/>
        </p:nvSpPr>
        <p:spPr>
          <a:xfrm>
            <a:off x="642442" y="1632660"/>
            <a:ext cx="5434508" cy="1607223"/>
          </a:xfrm>
          <a:prstGeom prst="roundRect">
            <a:avLst>
              <a:gd name="adj" fmla="val 4637"/>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6" name="Text 4"/>
          <p:cNvSpPr/>
          <p:nvPr/>
        </p:nvSpPr>
        <p:spPr>
          <a:xfrm>
            <a:off x="4290814" y="1771269"/>
            <a:ext cx="1653878" cy="206673"/>
          </a:xfrm>
          <a:prstGeom prst="rect">
            <a:avLst/>
          </a:prstGeom>
          <a:noFill/>
          <a:ln/>
        </p:spPr>
        <p:txBody>
          <a:bodyPr wrap="none" lIns="0" tIns="0" rIns="0" bIns="0" rtlCol="0" anchor="t"/>
          <a:lstStyle/>
          <a:p>
            <a:pPr algn="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Ambientalisti esigenti</a:t>
            </a:r>
            <a:endParaRPr lang="it-IT" noProof="0" dirty="0">
              <a:latin typeface="Luiss Sans" panose="020B0604020202020204" charset="0"/>
            </a:endParaRPr>
          </a:p>
        </p:txBody>
      </p:sp>
      <p:sp>
        <p:nvSpPr>
          <p:cNvPr id="7" name="Text 5"/>
          <p:cNvSpPr/>
          <p:nvPr/>
        </p:nvSpPr>
        <p:spPr>
          <a:xfrm>
            <a:off x="781050" y="2057316"/>
            <a:ext cx="5163642" cy="635198"/>
          </a:xfrm>
          <a:prstGeom prst="rect">
            <a:avLst/>
          </a:prstGeom>
          <a:noFill/>
          <a:ln/>
        </p:spPr>
        <p:txBody>
          <a:bodyPr wrap="square" lIns="0" tIns="0" rIns="0" bIns="0" rtlCol="0" anchor="t"/>
          <a:lstStyle/>
          <a:p>
            <a:pPr algn="r">
              <a:lnSpc>
                <a:spcPts val="1667"/>
              </a:lnSpc>
            </a:pPr>
            <a:r>
              <a:rPr lang="it-IT" sz="1400" noProof="0" dirty="0">
                <a:solidFill>
                  <a:srgbClr val="004D82"/>
                </a:solidFill>
                <a:latin typeface="Luiss Sans" panose="020B0604020202020204" charset="0"/>
                <a:ea typeface="PT Sans" pitchFamily="34" charset="-122"/>
                <a:cs typeface="PT Sans" pitchFamily="34" charset="-120"/>
              </a:rPr>
              <a:t>Una parte piccola ma consapevole richiede: "Basi scientifiche sulla tutela ambientale", "batterie ecologiche", "chiara differenza nell'impatto", "ciclo completo sostenibile". Serve coerenza sistemica verificabile, altrimenti preferiscono termico usato.</a:t>
            </a:r>
            <a:endParaRPr lang="it-IT" sz="1400" noProof="0" dirty="0">
              <a:latin typeface="Luiss Sans" panose="020B0604020202020204" charset="0"/>
            </a:endParaRPr>
          </a:p>
        </p:txBody>
      </p:sp>
      <p:sp>
        <p:nvSpPr>
          <p:cNvPr id="8" name="Shape 6"/>
          <p:cNvSpPr/>
          <p:nvPr/>
        </p:nvSpPr>
        <p:spPr>
          <a:xfrm>
            <a:off x="6115050" y="2922116"/>
            <a:ext cx="5434508" cy="1607223"/>
          </a:xfrm>
          <a:prstGeom prst="rect">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9" name="Text 7"/>
          <p:cNvSpPr/>
          <p:nvPr/>
        </p:nvSpPr>
        <p:spPr>
          <a:xfrm>
            <a:off x="6247309" y="3060726"/>
            <a:ext cx="1653878" cy="206673"/>
          </a:xfrm>
          <a:prstGeom prst="rect">
            <a:avLst/>
          </a:prstGeom>
          <a:noFill/>
          <a:ln/>
        </p:spPr>
        <p:txBody>
          <a:bodyPr wrap="none" lIns="0" tIns="0" rIns="0" bIns="0" rtlCol="0" anchor="t"/>
          <a:lstStyle/>
          <a:p>
            <a:pPr>
              <a:lnSpc>
                <a:spcPts val="1625"/>
              </a:lnSpc>
            </a:pPr>
            <a:r>
              <a:rPr lang="it-IT" b="1" noProof="0" dirty="0">
                <a:solidFill>
                  <a:srgbClr val="004D82"/>
                </a:solidFill>
                <a:latin typeface="Luiss Sans" panose="020B0604020202020204" charset="0"/>
              </a:rPr>
              <a:t>Pragmatici della sicurezza</a:t>
            </a:r>
            <a:endParaRPr lang="it-IT" noProof="0" dirty="0">
              <a:latin typeface="Luiss Sans" panose="020B0604020202020204" charset="0"/>
            </a:endParaRPr>
          </a:p>
        </p:txBody>
      </p:sp>
      <p:sp>
        <p:nvSpPr>
          <p:cNvPr id="10" name="Text 8"/>
          <p:cNvSpPr/>
          <p:nvPr/>
        </p:nvSpPr>
        <p:spPr>
          <a:xfrm>
            <a:off x="6247308" y="3346773"/>
            <a:ext cx="5163642" cy="635198"/>
          </a:xfrm>
          <a:prstGeom prst="rect">
            <a:avLst/>
          </a:prstGeom>
          <a:noFill/>
          <a:ln/>
        </p:spPr>
        <p:txBody>
          <a:bodyPr wrap="squar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Un gruppo che non rifiuta l’elettrico, ma non si sente ancora nelle condizioni di poterlo scegliere in modo sereno. Prima di valutare l’acquisto, cercano conferme, esempi reali e qualcuno di affidabile che "validi" la scelta, come suggeriscono frasi ricorrenti quali "bisogna informarsi bene", "non ho ragionato a sufficienza" e "che qualcuno di cui mi fido mi parlasse bene".</a:t>
            </a:r>
            <a:endParaRPr lang="it-IT" sz="1400" noProof="0" dirty="0">
              <a:latin typeface="Luiss Sans" panose="020B0604020202020204" charset="0"/>
            </a:endParaRPr>
          </a:p>
        </p:txBody>
      </p:sp>
      <p:sp>
        <p:nvSpPr>
          <p:cNvPr id="11" name="Shape 9"/>
          <p:cNvSpPr/>
          <p:nvPr/>
        </p:nvSpPr>
        <p:spPr>
          <a:xfrm>
            <a:off x="642442" y="4223151"/>
            <a:ext cx="5434508" cy="1607223"/>
          </a:xfrm>
          <a:prstGeom prst="roundRect">
            <a:avLst>
              <a:gd name="adj" fmla="val 4637"/>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12" name="Text 10"/>
          <p:cNvSpPr/>
          <p:nvPr/>
        </p:nvSpPr>
        <p:spPr>
          <a:xfrm>
            <a:off x="4290814" y="4361760"/>
            <a:ext cx="1653878" cy="206673"/>
          </a:xfrm>
          <a:prstGeom prst="rect">
            <a:avLst/>
          </a:prstGeom>
          <a:noFill/>
          <a:ln/>
        </p:spPr>
        <p:txBody>
          <a:bodyPr wrap="none" lIns="0" tIns="0" rIns="0" bIns="0" rtlCol="0" anchor="t"/>
          <a:lstStyle/>
          <a:p>
            <a:pPr algn="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Non-coinvolti</a:t>
            </a:r>
            <a:endParaRPr lang="it-IT" noProof="0" dirty="0">
              <a:latin typeface="Luiss Sans" panose="020B0604020202020204" charset="0"/>
            </a:endParaRPr>
          </a:p>
        </p:txBody>
      </p:sp>
      <p:sp>
        <p:nvSpPr>
          <p:cNvPr id="13" name="Text 11"/>
          <p:cNvSpPr/>
          <p:nvPr/>
        </p:nvSpPr>
        <p:spPr>
          <a:xfrm>
            <a:off x="781050" y="4647808"/>
            <a:ext cx="5163642" cy="635198"/>
          </a:xfrm>
          <a:prstGeom prst="rect">
            <a:avLst/>
          </a:prstGeom>
          <a:noFill/>
          <a:ln/>
        </p:spPr>
        <p:txBody>
          <a:bodyPr wrap="square" lIns="0" tIns="0" rIns="0" bIns="0" rtlCol="0" anchor="t"/>
          <a:lstStyle/>
          <a:p>
            <a:pPr algn="r">
              <a:lnSpc>
                <a:spcPts val="1667"/>
              </a:lnSpc>
            </a:pPr>
            <a:r>
              <a:rPr lang="it-IT" sz="1400" noProof="0" dirty="0">
                <a:solidFill>
                  <a:srgbClr val="004D82"/>
                </a:solidFill>
                <a:latin typeface="Luiss Sans" panose="020B0604020202020204" charset="0"/>
                <a:ea typeface="PT Sans" pitchFamily="34" charset="-122"/>
                <a:cs typeface="PT Sans" pitchFamily="34" charset="-120"/>
              </a:rPr>
              <a:t>Gruppo non trascurabile: "Al momento non c'è niente che mi spingerebbe", "non mi interessa", "ora come ora nessuno", "non ci ho mai pensato". Strutturalmente distanti, servono cambi normativi forti o contesto drastico.</a:t>
            </a:r>
            <a:endParaRPr lang="it-IT" sz="1400" noProof="0" dirty="0">
              <a:latin typeface="Luiss Sans" panose="020B0604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56630" y="451445"/>
            <a:ext cx="3879255" cy="436067"/>
          </a:xfrm>
          <a:prstGeom prst="rect">
            <a:avLst/>
          </a:prstGeom>
          <a:noFill/>
          <a:ln/>
        </p:spPr>
        <p:txBody>
          <a:bodyPr wrap="none" lIns="0" tIns="0" rIns="0" bIns="0" rtlCol="0" anchor="t"/>
          <a:lstStyle/>
          <a:p>
            <a:pPr>
              <a:lnSpc>
                <a:spcPts val="3417"/>
              </a:lnSpc>
            </a:pPr>
            <a:r>
              <a:rPr lang="it-IT" sz="3040" b="1" noProof="0" dirty="0">
                <a:solidFill>
                  <a:srgbClr val="004D82"/>
                </a:solidFill>
                <a:latin typeface="Luiss Sans" panose="020B0604020202020204" charset="0"/>
                <a:ea typeface="Barlow Bold" pitchFamily="34" charset="-122"/>
                <a:cs typeface="Barlow Bold" pitchFamily="34" charset="-120"/>
              </a:rPr>
              <a:t>Metodologia della ricerca</a:t>
            </a:r>
            <a:endParaRPr lang="it-IT" sz="3040" noProof="0" dirty="0">
              <a:latin typeface="Luiss Sans" panose="020B0604020202020204" charset="0"/>
            </a:endParaRPr>
          </a:p>
        </p:txBody>
      </p:sp>
      <p:sp>
        <p:nvSpPr>
          <p:cNvPr id="3" name="Text 1"/>
          <p:cNvSpPr/>
          <p:nvPr/>
        </p:nvSpPr>
        <p:spPr>
          <a:xfrm>
            <a:off x="656630" y="943273"/>
            <a:ext cx="9074646" cy="348853"/>
          </a:xfrm>
          <a:prstGeom prst="rect">
            <a:avLst/>
          </a:prstGeom>
          <a:noFill/>
          <a:ln/>
        </p:spPr>
        <p:txBody>
          <a:bodyPr wrap="none" lIns="0" tIns="0" rIns="0" bIns="0" rtlCol="0" anchor="t"/>
          <a:lstStyle/>
          <a:p>
            <a:pPr>
              <a:lnSpc>
                <a:spcPts val="2708"/>
              </a:lnSpc>
            </a:pPr>
            <a:r>
              <a:rPr lang="it-IT" sz="2167" b="1" noProof="0" dirty="0">
                <a:solidFill>
                  <a:srgbClr val="004D82"/>
                </a:solidFill>
                <a:latin typeface="Luiss Sans" panose="020B0604020202020204" charset="0"/>
                <a:ea typeface="Barlow Bold" pitchFamily="34" charset="-122"/>
                <a:cs typeface="Barlow Bold" pitchFamily="34" charset="-120"/>
              </a:rPr>
              <a:t>Un approccio multilivello quantitativo-qualitativo con AI-</a:t>
            </a:r>
            <a:r>
              <a:rPr lang="it-IT" sz="2167" b="1" noProof="0" dirty="0" err="1">
                <a:solidFill>
                  <a:srgbClr val="004D82"/>
                </a:solidFill>
                <a:latin typeface="Luiss Sans" panose="020B0604020202020204" charset="0"/>
                <a:ea typeface="Barlow Bold" pitchFamily="34" charset="-122"/>
                <a:cs typeface="Barlow Bold" pitchFamily="34" charset="-120"/>
              </a:rPr>
              <a:t>assisted</a:t>
            </a:r>
            <a:r>
              <a:rPr lang="it-IT" sz="2167" b="1" noProof="0" dirty="0">
                <a:solidFill>
                  <a:srgbClr val="004D82"/>
                </a:solidFill>
                <a:latin typeface="Luiss Sans" panose="020B0604020202020204" charset="0"/>
                <a:ea typeface="Barlow Bold" pitchFamily="34" charset="-122"/>
                <a:cs typeface="Barlow Bold" pitchFamily="34" charset="-120"/>
              </a:rPr>
              <a:t> </a:t>
            </a:r>
            <a:r>
              <a:rPr lang="it-IT" sz="2167" b="1" noProof="0" dirty="0" err="1">
                <a:solidFill>
                  <a:srgbClr val="004D82"/>
                </a:solidFill>
                <a:latin typeface="Luiss Sans" panose="020B0604020202020204" charset="0"/>
                <a:ea typeface="Barlow Bold" pitchFamily="34" charset="-122"/>
                <a:cs typeface="Barlow Bold" pitchFamily="34" charset="-120"/>
              </a:rPr>
              <a:t>analysis</a:t>
            </a:r>
            <a:endParaRPr lang="it-IT" sz="2167" noProof="0" dirty="0">
              <a:latin typeface="Luiss Sans" panose="020B0604020202020204" charset="0"/>
            </a:endParaRPr>
          </a:p>
        </p:txBody>
      </p:sp>
      <p:sp>
        <p:nvSpPr>
          <p:cNvPr id="4" name="Text 2"/>
          <p:cNvSpPr/>
          <p:nvPr/>
        </p:nvSpPr>
        <p:spPr>
          <a:xfrm>
            <a:off x="656630" y="1422720"/>
            <a:ext cx="10878741" cy="446683"/>
          </a:xfrm>
          <a:prstGeom prst="rect">
            <a:avLst/>
          </a:prstGeom>
          <a:noFill/>
          <a:ln/>
        </p:spPr>
        <p:txBody>
          <a:bodyPr wrap="square" lIns="0" tIns="0" rIns="0" bIns="0" rtlCol="0" anchor="t"/>
          <a:lstStyle/>
          <a:p>
            <a:pPr algn="just">
              <a:lnSpc>
                <a:spcPts val="1750"/>
              </a:lnSpc>
            </a:pPr>
            <a:r>
              <a:rPr lang="it-IT" sz="1400" noProof="0" dirty="0">
                <a:solidFill>
                  <a:srgbClr val="004D82"/>
                </a:solidFill>
                <a:latin typeface="Luiss Sans" panose="020B0604020202020204" charset="0"/>
                <a:ea typeface="PT Sans" pitchFamily="34" charset="-122"/>
                <a:cs typeface="PT Sans" pitchFamily="34" charset="-120"/>
              </a:rPr>
              <a:t>L’analisi integra dati quantitativi e qualitativi con un approccio innovativo supportato dall’Intelligenza Artificiale, con l’obiettivo di comprendere in profondità come si formano le percezioni/consapevolezze verso l’auto elettrica in due pubblici distinti: chi non possiede un veicolo elettrico e chi invece lo utilizza già nella quotidianità. </a:t>
            </a:r>
            <a:endParaRPr lang="it-IT" sz="1400" noProof="0" dirty="0">
              <a:latin typeface="Luiss Sans" panose="020B0604020202020204" charset="0"/>
            </a:endParaRPr>
          </a:p>
        </p:txBody>
      </p:sp>
      <p:sp>
        <p:nvSpPr>
          <p:cNvPr id="5" name="Text 3"/>
          <p:cNvSpPr/>
          <p:nvPr/>
        </p:nvSpPr>
        <p:spPr>
          <a:xfrm>
            <a:off x="656630" y="2126540"/>
            <a:ext cx="2173783" cy="217983"/>
          </a:xfrm>
          <a:prstGeom prst="rect">
            <a:avLst/>
          </a:prstGeom>
          <a:noFill/>
          <a:ln/>
        </p:spPr>
        <p:txBody>
          <a:bodyPr wrap="none" lIns="0" tIns="0" rIns="0" bIns="0" rtlCol="0" anchor="t"/>
          <a:lstStyle/>
          <a:p>
            <a:pPr algn="just">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Misurazione delle percezioni</a:t>
            </a:r>
            <a:endParaRPr lang="it-IT" sz="1600" noProof="0" dirty="0">
              <a:latin typeface="Luiss Sans" panose="020B0604020202020204" charset="0"/>
            </a:endParaRPr>
          </a:p>
        </p:txBody>
      </p:sp>
      <p:sp>
        <p:nvSpPr>
          <p:cNvPr id="6" name="Text 4"/>
          <p:cNvSpPr/>
          <p:nvPr/>
        </p:nvSpPr>
        <p:spPr>
          <a:xfrm>
            <a:off x="656630" y="2484025"/>
            <a:ext cx="3400028" cy="446683"/>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Scala </a:t>
            </a:r>
            <a:r>
              <a:rPr lang="it-IT" sz="1300" noProof="0" dirty="0" err="1">
                <a:solidFill>
                  <a:srgbClr val="004D82"/>
                </a:solidFill>
                <a:latin typeface="Luiss Sans" panose="020B0604020202020204" charset="0"/>
                <a:ea typeface="PT Sans" pitchFamily="34" charset="-122"/>
                <a:cs typeface="PT Sans" pitchFamily="34" charset="-120"/>
              </a:rPr>
              <a:t>Likert</a:t>
            </a:r>
            <a:r>
              <a:rPr lang="it-IT" sz="1300" noProof="0" dirty="0">
                <a:solidFill>
                  <a:srgbClr val="004D82"/>
                </a:solidFill>
                <a:latin typeface="Luiss Sans" panose="020B0604020202020204" charset="0"/>
                <a:ea typeface="PT Sans" pitchFamily="34" charset="-122"/>
                <a:cs typeface="PT Sans" pitchFamily="34" charset="-120"/>
              </a:rPr>
              <a:t> a 7 punti (standard nella letteratura sui processi di adozione tecnologica)</a:t>
            </a:r>
            <a:endParaRPr lang="it-IT" sz="1300" noProof="0" dirty="0">
              <a:latin typeface="Luiss Sans" panose="020B0604020202020204" charset="0"/>
            </a:endParaRPr>
          </a:p>
        </p:txBody>
      </p:sp>
      <p:sp>
        <p:nvSpPr>
          <p:cNvPr id="7" name="Text 5"/>
          <p:cNvSpPr/>
          <p:nvPr/>
        </p:nvSpPr>
        <p:spPr>
          <a:xfrm>
            <a:off x="656630" y="2979524"/>
            <a:ext cx="3400028" cy="670024"/>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Riorganizzazione in 3 aree concettuali: accordo elevato (presenza barriera) / neutrale / disaccordo (assenza ostacolo)</a:t>
            </a:r>
            <a:endParaRPr lang="it-IT" sz="1300" noProof="0" dirty="0">
              <a:latin typeface="Luiss Sans" panose="020B0604020202020204" charset="0"/>
            </a:endParaRPr>
          </a:p>
        </p:txBody>
      </p:sp>
      <p:sp>
        <p:nvSpPr>
          <p:cNvPr id="8" name="Text 6"/>
          <p:cNvSpPr/>
          <p:nvPr/>
        </p:nvSpPr>
        <p:spPr>
          <a:xfrm>
            <a:off x="656630" y="3698364"/>
            <a:ext cx="3400028" cy="670024"/>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Lettura omogenea delle dimensioni: economiche, tecniche, infrastrutturali, emotive, di fiducia, informative</a:t>
            </a:r>
            <a:endParaRPr lang="it-IT" sz="1300" noProof="0" dirty="0">
              <a:latin typeface="Luiss Sans" panose="020B0604020202020204" charset="0"/>
            </a:endParaRPr>
          </a:p>
        </p:txBody>
      </p:sp>
      <p:sp>
        <p:nvSpPr>
          <p:cNvPr id="9" name="Text 7"/>
          <p:cNvSpPr/>
          <p:nvPr/>
        </p:nvSpPr>
        <p:spPr>
          <a:xfrm>
            <a:off x="656630" y="4417203"/>
            <a:ext cx="3400028" cy="223342"/>
          </a:xfrm>
          <a:prstGeom prst="rect">
            <a:avLst/>
          </a:prstGeom>
          <a:noFill/>
          <a:ln/>
        </p:spPr>
        <p:txBody>
          <a:bodyPr wrap="non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Confronto trasversale tra tipologie di barriere</a:t>
            </a:r>
            <a:endParaRPr lang="it-IT" sz="1300" noProof="0" dirty="0">
              <a:latin typeface="Luiss Sans" panose="020B0604020202020204" charset="0"/>
            </a:endParaRPr>
          </a:p>
        </p:txBody>
      </p:sp>
      <p:sp>
        <p:nvSpPr>
          <p:cNvPr id="10" name="Text 8"/>
          <p:cNvSpPr/>
          <p:nvPr/>
        </p:nvSpPr>
        <p:spPr>
          <a:xfrm>
            <a:off x="4403329" y="2126540"/>
            <a:ext cx="2931418" cy="217983"/>
          </a:xfrm>
          <a:prstGeom prst="rect">
            <a:avLst/>
          </a:prstGeom>
          <a:noFill/>
          <a:ln/>
        </p:spPr>
        <p:txBody>
          <a:bodyPr wrap="none" lIns="0" tIns="0" rIns="0" bIns="0" rtlCol="0" anchor="t"/>
          <a:lstStyle/>
          <a:p>
            <a:pPr algn="just">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Analisi delle leve (processo a due fasi)</a:t>
            </a:r>
            <a:endParaRPr lang="it-IT" sz="1600" noProof="0" dirty="0">
              <a:latin typeface="Luiss Sans" panose="020B0604020202020204" charset="0"/>
            </a:endParaRPr>
          </a:p>
        </p:txBody>
      </p:sp>
      <p:sp>
        <p:nvSpPr>
          <p:cNvPr id="11" name="Text 9"/>
          <p:cNvSpPr/>
          <p:nvPr/>
        </p:nvSpPr>
        <p:spPr>
          <a:xfrm>
            <a:off x="4403328" y="2484025"/>
            <a:ext cx="3398937" cy="446683"/>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Fase 1: </a:t>
            </a:r>
            <a:r>
              <a:rPr lang="it-IT" sz="1300" noProof="0" dirty="0" err="1">
                <a:solidFill>
                  <a:srgbClr val="004D82"/>
                </a:solidFill>
                <a:latin typeface="Luiss Sans" panose="020B0604020202020204" charset="0"/>
                <a:ea typeface="PT Sans" pitchFamily="34" charset="-122"/>
                <a:cs typeface="PT Sans" pitchFamily="34" charset="-120"/>
              </a:rPr>
              <a:t>Selection</a:t>
            </a:r>
            <a:r>
              <a:rPr lang="it-IT" sz="1300" noProof="0" dirty="0">
                <a:solidFill>
                  <a:srgbClr val="004D82"/>
                </a:solidFill>
                <a:latin typeface="Luiss Sans" panose="020B0604020202020204" charset="0"/>
                <a:ea typeface="PT Sans" pitchFamily="34" charset="-122"/>
                <a:cs typeface="PT Sans" pitchFamily="34" charset="-120"/>
              </a:rPr>
              <a:t> da lista predefinita + possibilità di aggiungere nuove leve (campo libero)</a:t>
            </a:r>
            <a:endParaRPr lang="it-IT" sz="1300" noProof="0" dirty="0">
              <a:latin typeface="Luiss Sans" panose="020B0604020202020204" charset="0"/>
            </a:endParaRPr>
          </a:p>
        </p:txBody>
      </p:sp>
      <p:sp>
        <p:nvSpPr>
          <p:cNvPr id="12" name="Text 10"/>
          <p:cNvSpPr/>
          <p:nvPr/>
        </p:nvSpPr>
        <p:spPr>
          <a:xfrm>
            <a:off x="4403328" y="2979523"/>
            <a:ext cx="3398937" cy="446683"/>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Fase 2: Ranking personale solo delle leve selezionate (da massima a minima priorità)</a:t>
            </a:r>
            <a:endParaRPr lang="it-IT" sz="1300" noProof="0" dirty="0">
              <a:latin typeface="Luiss Sans" panose="020B0604020202020204" charset="0"/>
            </a:endParaRPr>
          </a:p>
        </p:txBody>
      </p:sp>
      <p:sp>
        <p:nvSpPr>
          <p:cNvPr id="13" name="Text 11"/>
          <p:cNvSpPr/>
          <p:nvPr/>
        </p:nvSpPr>
        <p:spPr>
          <a:xfrm>
            <a:off x="4403328" y="3475021"/>
            <a:ext cx="3398937" cy="223342"/>
          </a:xfrm>
          <a:prstGeom prst="rect">
            <a:avLst/>
          </a:prstGeom>
          <a:noFill/>
          <a:ln/>
        </p:spPr>
        <p:txBody>
          <a:bodyPr wrap="non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Evita risposte forzate su leve non rilevanti</a:t>
            </a:r>
            <a:endParaRPr lang="it-IT" sz="1300" noProof="0" dirty="0">
              <a:latin typeface="Luiss Sans" panose="020B0604020202020204" charset="0"/>
            </a:endParaRPr>
          </a:p>
        </p:txBody>
      </p:sp>
      <p:sp>
        <p:nvSpPr>
          <p:cNvPr id="14" name="Text 12"/>
          <p:cNvSpPr/>
          <p:nvPr/>
        </p:nvSpPr>
        <p:spPr>
          <a:xfrm>
            <a:off x="4403328" y="3747179"/>
            <a:ext cx="3398937" cy="446683"/>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Le voci non selezionate manifestano interesse marginale, non errore di compilazione</a:t>
            </a:r>
            <a:endParaRPr lang="it-IT" sz="1300" noProof="0" dirty="0">
              <a:latin typeface="Luiss Sans" panose="020B0604020202020204" charset="0"/>
            </a:endParaRPr>
          </a:p>
        </p:txBody>
      </p:sp>
      <p:sp>
        <p:nvSpPr>
          <p:cNvPr id="15" name="Text 13"/>
          <p:cNvSpPr/>
          <p:nvPr/>
        </p:nvSpPr>
        <p:spPr>
          <a:xfrm>
            <a:off x="8148935" y="2126540"/>
            <a:ext cx="2405063" cy="217983"/>
          </a:xfrm>
          <a:prstGeom prst="rect">
            <a:avLst/>
          </a:prstGeom>
          <a:noFill/>
          <a:ln/>
        </p:spPr>
        <p:txBody>
          <a:bodyPr wrap="none" lIns="0" tIns="0" rIns="0" bIns="0" rtlCol="0" anchor="t"/>
          <a:lstStyle/>
          <a:p>
            <a:pPr algn="just">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AI-</a:t>
            </a:r>
            <a:r>
              <a:rPr lang="it-IT" sz="1600" b="1" noProof="0" dirty="0" err="1">
                <a:solidFill>
                  <a:srgbClr val="004D82"/>
                </a:solidFill>
                <a:latin typeface="Luiss Sans" panose="020B0604020202020204" charset="0"/>
                <a:ea typeface="Barlow Bold" pitchFamily="34" charset="-122"/>
                <a:cs typeface="Barlow Bold" pitchFamily="34" charset="-120"/>
              </a:rPr>
              <a:t>assisted</a:t>
            </a:r>
            <a:r>
              <a:rPr lang="it-IT" sz="1600" b="1" noProof="0" dirty="0">
                <a:solidFill>
                  <a:srgbClr val="004D82"/>
                </a:solidFill>
                <a:latin typeface="Luiss Sans" panose="020B0604020202020204" charset="0"/>
                <a:ea typeface="Barlow Bold" pitchFamily="34" charset="-122"/>
                <a:cs typeface="Barlow Bold" pitchFamily="34" charset="-120"/>
              </a:rPr>
              <a:t> qualitative </a:t>
            </a:r>
            <a:r>
              <a:rPr lang="it-IT" sz="1600" b="1" noProof="0" dirty="0" err="1">
                <a:solidFill>
                  <a:srgbClr val="004D82"/>
                </a:solidFill>
                <a:latin typeface="Luiss Sans" panose="020B0604020202020204" charset="0"/>
                <a:ea typeface="Barlow Bold" pitchFamily="34" charset="-122"/>
                <a:cs typeface="Barlow Bold" pitchFamily="34" charset="-120"/>
              </a:rPr>
              <a:t>analysis</a:t>
            </a:r>
            <a:endParaRPr lang="it-IT" sz="1600" noProof="0" dirty="0">
              <a:latin typeface="Luiss Sans" panose="020B0604020202020204" charset="0"/>
            </a:endParaRPr>
          </a:p>
        </p:txBody>
      </p:sp>
      <p:sp>
        <p:nvSpPr>
          <p:cNvPr id="16" name="Text 14"/>
          <p:cNvSpPr/>
          <p:nvPr/>
        </p:nvSpPr>
        <p:spPr>
          <a:xfrm>
            <a:off x="8148935" y="2484025"/>
            <a:ext cx="3398937" cy="446683"/>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Normalizzazione linguistica dei testi (coerenza e rimozione ridondanze)</a:t>
            </a:r>
            <a:endParaRPr lang="it-IT" sz="1300" noProof="0" dirty="0">
              <a:latin typeface="Luiss Sans" panose="020B0604020202020204" charset="0"/>
            </a:endParaRPr>
          </a:p>
        </p:txBody>
      </p:sp>
      <p:sp>
        <p:nvSpPr>
          <p:cNvPr id="17" name="Text 15"/>
          <p:cNvSpPr/>
          <p:nvPr/>
        </p:nvSpPr>
        <p:spPr>
          <a:xfrm>
            <a:off x="8148935" y="2979523"/>
            <a:ext cx="3398937" cy="446683"/>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Modelli di linguaggio avanzati per individuare pattern ricorrenti</a:t>
            </a:r>
            <a:endParaRPr lang="it-IT" sz="1300" noProof="0" dirty="0">
              <a:latin typeface="Luiss Sans" panose="020B0604020202020204" charset="0"/>
            </a:endParaRPr>
          </a:p>
        </p:txBody>
      </p:sp>
      <p:sp>
        <p:nvSpPr>
          <p:cNvPr id="18" name="Text 16"/>
          <p:cNvSpPr/>
          <p:nvPr/>
        </p:nvSpPr>
        <p:spPr>
          <a:xfrm>
            <a:off x="8148935" y="3475022"/>
            <a:ext cx="3398937" cy="446683"/>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Raggruppamento opinioni in temi omogenei e rilevazione sfumature</a:t>
            </a:r>
            <a:endParaRPr lang="it-IT" sz="1300" noProof="0" dirty="0">
              <a:latin typeface="Luiss Sans" panose="020B0604020202020204" charset="0"/>
            </a:endParaRPr>
          </a:p>
        </p:txBody>
      </p:sp>
      <p:sp>
        <p:nvSpPr>
          <p:cNvPr id="19" name="Text 17"/>
          <p:cNvSpPr/>
          <p:nvPr/>
        </p:nvSpPr>
        <p:spPr>
          <a:xfrm>
            <a:off x="8148935" y="3970520"/>
            <a:ext cx="3398937" cy="223342"/>
          </a:xfrm>
          <a:prstGeom prst="rect">
            <a:avLst/>
          </a:prstGeom>
          <a:noFill/>
          <a:ln/>
        </p:spPr>
        <p:txBody>
          <a:bodyPr wrap="non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Supervisione umana per ridurre </a:t>
            </a:r>
            <a:r>
              <a:rPr lang="it-IT" sz="1300" noProof="0" dirty="0" err="1">
                <a:solidFill>
                  <a:srgbClr val="004D82"/>
                </a:solidFill>
                <a:latin typeface="Luiss Sans" panose="020B0604020202020204" charset="0"/>
                <a:ea typeface="PT Sans" pitchFamily="34" charset="-122"/>
                <a:cs typeface="PT Sans" pitchFamily="34" charset="-120"/>
              </a:rPr>
              <a:t>bias</a:t>
            </a:r>
            <a:r>
              <a:rPr lang="it-IT" sz="1300" noProof="0" dirty="0">
                <a:solidFill>
                  <a:srgbClr val="004D82"/>
                </a:solidFill>
                <a:latin typeface="Luiss Sans" panose="020B0604020202020204" charset="0"/>
                <a:ea typeface="PT Sans" pitchFamily="34" charset="-122"/>
                <a:cs typeface="PT Sans" pitchFamily="34" charset="-120"/>
              </a:rPr>
              <a:t> interpretativi</a:t>
            </a:r>
            <a:endParaRPr lang="it-IT" sz="1300" noProof="0" dirty="0">
              <a:latin typeface="Luiss Sans" panose="020B0604020202020204" charset="0"/>
            </a:endParaRPr>
          </a:p>
        </p:txBody>
      </p:sp>
      <p:sp>
        <p:nvSpPr>
          <p:cNvPr id="20" name="Text 18"/>
          <p:cNvSpPr/>
          <p:nvPr/>
        </p:nvSpPr>
        <p:spPr>
          <a:xfrm>
            <a:off x="8148935" y="4242677"/>
            <a:ext cx="3398937" cy="446683"/>
          </a:xfrm>
          <a:prstGeom prst="rect">
            <a:avLst/>
          </a:prstGeom>
          <a:noFill/>
          <a:ln/>
        </p:spPr>
        <p:txBody>
          <a:bodyPr wrap="square" lIns="0" tIns="0" rIns="0" bIns="0" rtlCol="0" anchor="t"/>
          <a:lstStyle/>
          <a:p>
            <a:pPr marL="285739" indent="-285739" algn="just">
              <a:lnSpc>
                <a:spcPts val="1750"/>
              </a:lnSpc>
              <a:buSzPct val="100000"/>
              <a:buChar char="•"/>
            </a:pPr>
            <a:r>
              <a:rPr lang="it-IT" sz="1300" noProof="0" dirty="0">
                <a:solidFill>
                  <a:srgbClr val="004D82"/>
                </a:solidFill>
                <a:latin typeface="Luiss Sans" panose="020B0604020202020204" charset="0"/>
                <a:ea typeface="PT Sans" pitchFamily="34" charset="-122"/>
                <a:cs typeface="PT Sans" pitchFamily="34" charset="-120"/>
              </a:rPr>
              <a:t>Classificazione rapida, rigorosa e valorizzazione risposte aperte</a:t>
            </a:r>
            <a:endParaRPr lang="it-IT" sz="1300" noProof="0" dirty="0">
              <a:latin typeface="Luiss Sans" panose="020B0604020202020204" charset="0"/>
            </a:endParaRPr>
          </a:p>
        </p:txBody>
      </p:sp>
      <p:sp>
        <p:nvSpPr>
          <p:cNvPr id="21" name="Shape 19"/>
          <p:cNvSpPr/>
          <p:nvPr/>
        </p:nvSpPr>
        <p:spPr>
          <a:xfrm>
            <a:off x="656630" y="4845976"/>
            <a:ext cx="10878741" cy="1259855"/>
          </a:xfrm>
          <a:prstGeom prst="roundRect">
            <a:avLst>
              <a:gd name="adj" fmla="val 4195"/>
            </a:avLst>
          </a:prstGeom>
          <a:solidFill>
            <a:srgbClr val="D0DAE1"/>
          </a:solidFill>
          <a:ln/>
        </p:spPr>
        <p:txBody>
          <a:bodyPr/>
          <a:lstStyle/>
          <a:p>
            <a:pPr algn="just"/>
            <a:endParaRPr lang="it-IT" noProof="0" dirty="0">
              <a:latin typeface="Luiss Sans" panose="020B0604020202020204" charset="0"/>
            </a:endParaRPr>
          </a:p>
        </p:txBody>
      </p:sp>
      <p:pic>
        <p:nvPicPr>
          <p:cNvPr id="22" name="Image 0" descr="preencoded.png"/>
          <p:cNvPicPr>
            <a:picLocks noChangeAspect="1"/>
          </p:cNvPicPr>
          <p:nvPr/>
        </p:nvPicPr>
        <p:blipFill>
          <a:blip r:embed="rId3"/>
          <a:stretch>
            <a:fillRect/>
          </a:stretch>
        </p:blipFill>
        <p:spPr>
          <a:xfrm>
            <a:off x="796132" y="5045406"/>
            <a:ext cx="217983" cy="174427"/>
          </a:xfrm>
          <a:prstGeom prst="rect">
            <a:avLst/>
          </a:prstGeom>
        </p:spPr>
      </p:pic>
      <p:sp>
        <p:nvSpPr>
          <p:cNvPr id="23" name="Text 20"/>
          <p:cNvSpPr/>
          <p:nvPr/>
        </p:nvSpPr>
        <p:spPr>
          <a:xfrm>
            <a:off x="1153617" y="5020303"/>
            <a:ext cx="1906191" cy="217983"/>
          </a:xfrm>
          <a:prstGeom prst="rect">
            <a:avLst/>
          </a:prstGeom>
          <a:noFill/>
          <a:ln/>
        </p:spPr>
        <p:txBody>
          <a:bodyPr wrap="none" lIns="0" tIns="0" rIns="0" bIns="0" rtlCol="0" anchor="t"/>
          <a:lstStyle/>
          <a:p>
            <a:pPr algn="just">
              <a:lnSpc>
                <a:spcPts val="1708"/>
              </a:lnSpc>
            </a:pPr>
            <a:r>
              <a:rPr lang="it-IT" sz="1600" b="1" noProof="0" dirty="0">
                <a:solidFill>
                  <a:srgbClr val="000000"/>
                </a:solidFill>
                <a:latin typeface="Luiss Sans" panose="020B0604020202020204" charset="0"/>
                <a:ea typeface="Barlow Bold" pitchFamily="34" charset="-122"/>
                <a:cs typeface="Barlow Bold" pitchFamily="34" charset="-120"/>
              </a:rPr>
              <a:t>LETTURA MULTILIVELLO</a:t>
            </a:r>
            <a:endParaRPr lang="it-IT" sz="1600" noProof="0" dirty="0">
              <a:latin typeface="Luiss Sans" panose="020B0604020202020204" charset="0"/>
            </a:endParaRPr>
          </a:p>
        </p:txBody>
      </p:sp>
      <p:sp>
        <p:nvSpPr>
          <p:cNvPr id="24" name="Text 21"/>
          <p:cNvSpPr/>
          <p:nvPr/>
        </p:nvSpPr>
        <p:spPr>
          <a:xfrm>
            <a:off x="1153617" y="5279466"/>
            <a:ext cx="10242253" cy="670024"/>
          </a:xfrm>
          <a:prstGeom prst="rect">
            <a:avLst/>
          </a:prstGeom>
          <a:noFill/>
          <a:ln/>
        </p:spPr>
        <p:txBody>
          <a:bodyPr wrap="square" lIns="0" tIns="0" rIns="0" bIns="0" rtlCol="0" anchor="t"/>
          <a:lstStyle/>
          <a:p>
            <a:pPr algn="just">
              <a:lnSpc>
                <a:spcPts val="1750"/>
              </a:lnSpc>
            </a:pPr>
            <a:r>
              <a:rPr lang="it-IT" sz="1200" noProof="0" dirty="0">
                <a:solidFill>
                  <a:srgbClr val="000000"/>
                </a:solidFill>
                <a:latin typeface="Luiss Sans" panose="020B0604020202020204" charset="0"/>
                <a:ea typeface="PT Sans" pitchFamily="34" charset="-122"/>
                <a:cs typeface="PT Sans" pitchFamily="34" charset="-120"/>
              </a:rPr>
              <a:t>Le metriche quantitative delineano estensione e intensità delle barriere, mentre l'analisi qualitativa permette di comprenderne la dimensione soggettiva ed esperienziale. L'approccio rigoroso e innovativo offre una visione completa del processo decisionale degli utenti e costituisce un contributo rilevante per interpretare la complessità della transizione verso l’auto elettrica.</a:t>
            </a:r>
            <a:endParaRPr lang="it-IT" sz="1200" noProof="0" dirty="0">
              <a:latin typeface="Luiss Sans" panose="020B060402020202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457498"/>
            <a:ext cx="9754593" cy="490934"/>
          </a:xfrm>
          <a:prstGeom prst="rect">
            <a:avLst/>
          </a:prstGeom>
          <a:noFill/>
          <a:ln/>
        </p:spPr>
        <p:txBody>
          <a:bodyPr wrap="none" lIns="0" tIns="0" rIns="0" bIns="0" rtlCol="0" anchor="t"/>
          <a:lstStyle/>
          <a:p>
            <a:pPr>
              <a:lnSpc>
                <a:spcPts val="3833"/>
              </a:lnSpc>
            </a:pPr>
            <a:r>
              <a:rPr lang="it-IT" sz="3040" b="1" noProof="0" dirty="0">
                <a:solidFill>
                  <a:srgbClr val="004D82"/>
                </a:solidFill>
                <a:latin typeface="Luiss Sans" panose="020B0604020202020204" charset="0"/>
                <a:ea typeface="Barlow Bold" pitchFamily="34" charset="-122"/>
                <a:cs typeface="Barlow Bold" pitchFamily="34" charset="-120"/>
              </a:rPr>
              <a:t>Dalla diagnosi alla cura: le tre aree di intervento decisive</a:t>
            </a:r>
            <a:endParaRPr lang="it-IT" sz="3040" noProof="0" dirty="0">
              <a:latin typeface="Luiss Sans" panose="020B0604020202020204" charset="0"/>
            </a:endParaRPr>
          </a:p>
        </p:txBody>
      </p:sp>
      <p:sp>
        <p:nvSpPr>
          <p:cNvPr id="3" name="Text 1"/>
          <p:cNvSpPr/>
          <p:nvPr/>
        </p:nvSpPr>
        <p:spPr>
          <a:xfrm>
            <a:off x="661492" y="1146911"/>
            <a:ext cx="10869018" cy="251420"/>
          </a:xfrm>
          <a:prstGeom prst="rect">
            <a:avLst/>
          </a:prstGeom>
          <a:noFill/>
          <a:ln/>
        </p:spPr>
        <p:txBody>
          <a:bodyPr wrap="square" lIns="0" tIns="0" rIns="0" bIns="0" rtlCol="0" anchor="t"/>
          <a:lstStyle/>
          <a:p>
            <a:pPr>
              <a:lnSpc>
                <a:spcPts val="1958"/>
              </a:lnSpc>
            </a:pPr>
            <a:r>
              <a:rPr lang="it-IT" sz="1600" noProof="0" dirty="0">
                <a:solidFill>
                  <a:srgbClr val="004D82"/>
                </a:solidFill>
                <a:latin typeface="Luiss Sans" panose="020B0604020202020204" charset="0"/>
                <a:ea typeface="PT Sans" pitchFamily="34" charset="-122"/>
                <a:cs typeface="PT Sans" pitchFamily="34" charset="-120"/>
              </a:rPr>
              <a:t>L'analisi rivela tre aree di intervento prioritarie che, se affrontate congiuntamente, potrebbero sbloccare significativamente il mercato italiano dell'auto elettrica.</a:t>
            </a:r>
            <a:endParaRPr lang="it-IT" sz="1600" noProof="0" dirty="0">
              <a:latin typeface="Luiss Sans" panose="020B0604020202020204" charset="0"/>
            </a:endParaRPr>
          </a:p>
        </p:txBody>
      </p:sp>
      <p:sp>
        <p:nvSpPr>
          <p:cNvPr id="4" name="Text 2"/>
          <p:cNvSpPr/>
          <p:nvPr/>
        </p:nvSpPr>
        <p:spPr>
          <a:xfrm>
            <a:off x="1600200" y="2699246"/>
            <a:ext cx="2374603" cy="245567"/>
          </a:xfrm>
          <a:prstGeom prst="rect">
            <a:avLst/>
          </a:prstGeom>
          <a:noFill/>
          <a:ln/>
        </p:spPr>
        <p:txBody>
          <a:bodyPr wrap="none" lIns="0" tIns="0" rIns="0" bIns="0" rtlCol="0" anchor="t"/>
          <a:lstStyle/>
          <a:p>
            <a:pPr algn="r">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1. Riduzione barriera prezzo</a:t>
            </a:r>
            <a:endParaRPr lang="it-IT" noProof="0" dirty="0">
              <a:latin typeface="Luiss Sans" panose="020B0604020202020204" charset="0"/>
            </a:endParaRPr>
          </a:p>
        </p:txBody>
      </p:sp>
      <p:sp>
        <p:nvSpPr>
          <p:cNvPr id="5" name="Text 3"/>
          <p:cNvSpPr/>
          <p:nvPr/>
        </p:nvSpPr>
        <p:spPr>
          <a:xfrm>
            <a:off x="661492" y="3039070"/>
            <a:ext cx="3313311" cy="1257102"/>
          </a:xfrm>
          <a:prstGeom prst="rect">
            <a:avLst/>
          </a:prstGeom>
          <a:noFill/>
          <a:ln/>
        </p:spPr>
        <p:txBody>
          <a:bodyPr wrap="square" lIns="0" tIns="0" rIns="0" bIns="0" rtlCol="0" anchor="t"/>
          <a:lstStyle/>
          <a:p>
            <a:pPr algn="r">
              <a:lnSpc>
                <a:spcPts val="1958"/>
              </a:lnSpc>
            </a:pPr>
            <a:r>
              <a:rPr lang="it-IT" sz="1400" noProof="0" dirty="0">
                <a:solidFill>
                  <a:srgbClr val="004D82"/>
                </a:solidFill>
                <a:latin typeface="Luiss Sans" panose="020B0604020202020204" charset="0"/>
                <a:ea typeface="PT Sans" pitchFamily="34" charset="-122"/>
                <a:cs typeface="PT Sans" pitchFamily="34" charset="-120"/>
              </a:rPr>
              <a:t>Sconto diretto d'acquisto + incentivi stabili e accessibili. Senza questo, tutto il resto è accessorio. Target: rendere l'elettrico comparabile al termico per la classe media.</a:t>
            </a:r>
            <a:endParaRPr lang="it-IT" sz="1400" noProof="0" dirty="0">
              <a:latin typeface="Luiss Sans" panose="020B0604020202020204" charset="0"/>
            </a:endParaRPr>
          </a:p>
        </p:txBody>
      </p:sp>
      <p:pic>
        <p:nvPicPr>
          <p:cNvPr id="6" name="Image 0" descr="preencoded.png"/>
          <p:cNvPicPr>
            <a:picLocks noChangeAspect="1"/>
          </p:cNvPicPr>
          <p:nvPr/>
        </p:nvPicPr>
        <p:blipFill>
          <a:blip r:embed="rId3"/>
          <a:stretch>
            <a:fillRect/>
          </a:stretch>
        </p:blipFill>
        <p:spPr>
          <a:xfrm>
            <a:off x="4289029" y="1690787"/>
            <a:ext cx="3613944" cy="3613944"/>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3536" y="3380235"/>
            <a:ext cx="235049" cy="235049"/>
          </a:xfrm>
          <a:prstGeom prst="rect">
            <a:avLst/>
          </a:prstGeom>
        </p:spPr>
      </p:pic>
      <p:sp>
        <p:nvSpPr>
          <p:cNvPr id="8" name="Text 4"/>
          <p:cNvSpPr/>
          <p:nvPr/>
        </p:nvSpPr>
        <p:spPr>
          <a:xfrm>
            <a:off x="8138617" y="1736824"/>
            <a:ext cx="2272507" cy="245567"/>
          </a:xfrm>
          <a:prstGeom prst="rect">
            <a:avLst/>
          </a:prstGeom>
          <a:noFill/>
          <a:ln/>
        </p:spPr>
        <p:txBody>
          <a:bodyPr wrap="none" lIns="0" tIns="0" rIns="0" bIns="0" rtlCol="0" anchor="t"/>
          <a:lstStyle/>
          <a:p>
            <a:pPr>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2. Infrastruttura abilitante</a:t>
            </a:r>
            <a:endParaRPr lang="it-IT" noProof="0" dirty="0">
              <a:latin typeface="Luiss Sans" panose="020B0604020202020204" charset="0"/>
            </a:endParaRPr>
          </a:p>
        </p:txBody>
      </p:sp>
      <p:sp>
        <p:nvSpPr>
          <p:cNvPr id="9" name="Text 5"/>
          <p:cNvSpPr/>
          <p:nvPr/>
        </p:nvSpPr>
        <p:spPr>
          <a:xfrm>
            <a:off x="8138617" y="2076648"/>
            <a:ext cx="3391893" cy="1257102"/>
          </a:xfrm>
          <a:prstGeom prst="rect">
            <a:avLst/>
          </a:prstGeom>
          <a:noFill/>
          <a:ln/>
        </p:spPr>
        <p:txBody>
          <a:bodyPr wrap="square" lIns="0" tIns="0" rIns="0" bIns="0" rtlCol="0" anchor="t"/>
          <a:lstStyle/>
          <a:p>
            <a:pPr>
              <a:lnSpc>
                <a:spcPts val="1958"/>
              </a:lnSpc>
            </a:pPr>
            <a:r>
              <a:rPr lang="it-IT" sz="1400" noProof="0" dirty="0">
                <a:solidFill>
                  <a:srgbClr val="004D82"/>
                </a:solidFill>
                <a:latin typeface="Luiss Sans" panose="020B0604020202020204" charset="0"/>
                <a:ea typeface="PT Sans" pitchFamily="34" charset="-122"/>
                <a:cs typeface="PT Sans" pitchFamily="34" charset="-120"/>
              </a:rPr>
              <a:t>Rete capillare, affidabile, in autostrada. Serve sia quantità che qualità (colonnine funzionanti). Focus: periferie, Sud, Isole.</a:t>
            </a:r>
            <a:endParaRPr lang="it-IT" sz="1400" noProof="0" dirty="0">
              <a:latin typeface="Luiss Sans" panose="020B0604020202020204" charset="0"/>
            </a:endParaRPr>
          </a:p>
        </p:txBody>
      </p:sp>
      <p:pic>
        <p:nvPicPr>
          <p:cNvPr id="10" name="Image 2" descr="preencoded.png"/>
          <p:cNvPicPr>
            <a:picLocks noChangeAspect="1"/>
          </p:cNvPicPr>
          <p:nvPr/>
        </p:nvPicPr>
        <p:blipFill>
          <a:blip r:embed="rId6"/>
          <a:stretch>
            <a:fillRect/>
          </a:stretch>
        </p:blipFill>
        <p:spPr>
          <a:xfrm>
            <a:off x="4289029" y="1690787"/>
            <a:ext cx="3613944" cy="3613944"/>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0896" y="2284761"/>
            <a:ext cx="235049" cy="235049"/>
          </a:xfrm>
          <a:prstGeom prst="rect">
            <a:avLst/>
          </a:prstGeom>
        </p:spPr>
      </p:pic>
      <p:sp>
        <p:nvSpPr>
          <p:cNvPr id="12" name="Text 6"/>
          <p:cNvSpPr/>
          <p:nvPr/>
        </p:nvSpPr>
        <p:spPr>
          <a:xfrm>
            <a:off x="8138617" y="3661668"/>
            <a:ext cx="3063379" cy="245567"/>
          </a:xfrm>
          <a:prstGeom prst="rect">
            <a:avLst/>
          </a:prstGeom>
          <a:noFill/>
          <a:ln/>
        </p:spPr>
        <p:txBody>
          <a:bodyPr wrap="none" lIns="0" tIns="0" rIns="0" bIns="0" rtlCol="0" anchor="t"/>
          <a:lstStyle/>
          <a:p>
            <a:pPr>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3. Riduzione del rischio tecnologico</a:t>
            </a:r>
            <a:endParaRPr lang="it-IT" noProof="0" dirty="0">
              <a:latin typeface="Luiss Sans" panose="020B0604020202020204" charset="0"/>
            </a:endParaRPr>
          </a:p>
        </p:txBody>
      </p:sp>
      <p:sp>
        <p:nvSpPr>
          <p:cNvPr id="13" name="Text 7"/>
          <p:cNvSpPr/>
          <p:nvPr/>
        </p:nvSpPr>
        <p:spPr>
          <a:xfrm>
            <a:off x="8138617" y="4001492"/>
            <a:ext cx="3391893" cy="1257102"/>
          </a:xfrm>
          <a:prstGeom prst="rect">
            <a:avLst/>
          </a:prstGeom>
          <a:noFill/>
          <a:ln/>
        </p:spPr>
        <p:txBody>
          <a:bodyPr wrap="square" lIns="0" tIns="0" rIns="0" bIns="0" rtlCol="0" anchor="t"/>
          <a:lstStyle/>
          <a:p>
            <a:pPr>
              <a:lnSpc>
                <a:spcPts val="1958"/>
              </a:lnSpc>
            </a:pPr>
            <a:r>
              <a:rPr lang="it-IT" sz="1400" noProof="0" dirty="0">
                <a:solidFill>
                  <a:srgbClr val="004D82"/>
                </a:solidFill>
                <a:latin typeface="Luiss Sans" panose="020B0604020202020204" charset="0"/>
                <a:ea typeface="PT Sans" pitchFamily="34" charset="-122"/>
                <a:cs typeface="PT Sans" pitchFamily="34" charset="-120"/>
              </a:rPr>
              <a:t>Garanzia batteria 8-10 anni. Riduce il timore di degrado e costi futuri. Agisce su dimensione tecnica ed economica insieme. Fondamentale per fiducia di lungo periodo.</a:t>
            </a:r>
            <a:endParaRPr lang="it-IT" sz="1400" noProof="0" dirty="0">
              <a:latin typeface="Luiss Sans" panose="020B0604020202020204" charset="0"/>
            </a:endParaRPr>
          </a:p>
        </p:txBody>
      </p:sp>
      <p:pic>
        <p:nvPicPr>
          <p:cNvPr id="14" name="Image 4" descr="preencoded.png"/>
          <p:cNvPicPr>
            <a:picLocks noChangeAspect="1"/>
          </p:cNvPicPr>
          <p:nvPr/>
        </p:nvPicPr>
        <p:blipFill>
          <a:blip r:embed="rId9"/>
          <a:stretch>
            <a:fillRect/>
          </a:stretch>
        </p:blipFill>
        <p:spPr>
          <a:xfrm>
            <a:off x="4289029" y="1690787"/>
            <a:ext cx="3613944" cy="3613944"/>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10896" y="4475610"/>
            <a:ext cx="235049" cy="235049"/>
          </a:xfrm>
          <a:prstGeom prst="rect">
            <a:avLst/>
          </a:prstGeom>
        </p:spPr>
      </p:pic>
      <p:sp>
        <p:nvSpPr>
          <p:cNvPr id="16" name="Shape 8"/>
          <p:cNvSpPr/>
          <p:nvPr/>
        </p:nvSpPr>
        <p:spPr>
          <a:xfrm>
            <a:off x="661492" y="5365690"/>
            <a:ext cx="10869018" cy="699095"/>
          </a:xfrm>
          <a:prstGeom prst="roundRect">
            <a:avLst>
              <a:gd name="adj" fmla="val 7181"/>
            </a:avLst>
          </a:prstGeom>
          <a:solidFill>
            <a:srgbClr val="D0DAE1"/>
          </a:solidFill>
          <a:ln/>
        </p:spPr>
        <p:txBody>
          <a:bodyPr/>
          <a:lstStyle/>
          <a:p>
            <a:endParaRPr lang="it-IT" noProof="0" dirty="0">
              <a:latin typeface="Luiss Sans" panose="020B0604020202020204" charset="0"/>
            </a:endParaRPr>
          </a:p>
        </p:txBody>
      </p:sp>
      <p:pic>
        <p:nvPicPr>
          <p:cNvPr id="17" name="Image 6" descr="preencoded.png"/>
          <p:cNvPicPr>
            <a:picLocks noChangeAspect="1"/>
          </p:cNvPicPr>
          <p:nvPr/>
        </p:nvPicPr>
        <p:blipFill>
          <a:blip r:embed="rId12"/>
          <a:stretch>
            <a:fillRect/>
          </a:stretch>
        </p:blipFill>
        <p:spPr>
          <a:xfrm>
            <a:off x="818556" y="5521203"/>
            <a:ext cx="196354" cy="157063"/>
          </a:xfrm>
          <a:prstGeom prst="rect">
            <a:avLst/>
          </a:prstGeom>
        </p:spPr>
      </p:pic>
      <p:sp>
        <p:nvSpPr>
          <p:cNvPr id="18" name="Text 9"/>
          <p:cNvSpPr/>
          <p:nvPr/>
        </p:nvSpPr>
        <p:spPr>
          <a:xfrm>
            <a:off x="1171972" y="5469344"/>
            <a:ext cx="10201473" cy="502841"/>
          </a:xfrm>
          <a:prstGeom prst="rect">
            <a:avLst/>
          </a:prstGeom>
          <a:noFill/>
          <a:ln/>
        </p:spPr>
        <p:txBody>
          <a:bodyPr wrap="square" lIns="0" tIns="0" rIns="0" bIns="0" rtlCol="0" anchor="t"/>
          <a:lstStyle/>
          <a:p>
            <a:pPr>
              <a:lnSpc>
                <a:spcPts val="1958"/>
              </a:lnSpc>
            </a:pPr>
            <a:r>
              <a:rPr lang="it-IT" sz="1400" b="1" noProof="0" dirty="0">
                <a:solidFill>
                  <a:srgbClr val="000000"/>
                </a:solidFill>
                <a:latin typeface="Luiss Sans" panose="020B0604020202020204" charset="0"/>
                <a:ea typeface="PT Sans" pitchFamily="34" charset="-122"/>
                <a:cs typeface="PT Sans" pitchFamily="34" charset="-120"/>
              </a:rPr>
              <a:t>Messaggio chiave:</a:t>
            </a:r>
            <a:r>
              <a:rPr lang="it-IT" sz="1400" noProof="0" dirty="0">
                <a:solidFill>
                  <a:srgbClr val="000000"/>
                </a:solidFill>
                <a:latin typeface="Luiss Sans" panose="020B0604020202020204" charset="0"/>
                <a:ea typeface="PT Sans" pitchFamily="34" charset="-122"/>
                <a:cs typeface="PT Sans" pitchFamily="34" charset="-120"/>
              </a:rPr>
              <a:t> Queste tre leve non sono alternative ma complementari. Devono essere affrontate simultaneamente per creare le condizioni minime di adozione. L'assenza di anche solo una compromette l'efficacia delle altre.</a:t>
            </a:r>
            <a:endParaRPr lang="it-IT" sz="1400" noProof="0" dirty="0">
              <a:latin typeface="Luiss Sans" panose="020B06040202020202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0F652-C4FF-1DE0-6479-2DD6A40CEFC2}"/>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26BC3208-BBA5-6CCB-7C02-EF63542992F4}"/>
              </a:ext>
            </a:extLst>
          </p:cNvPr>
          <p:cNvPicPr>
            <a:picLocks noChangeAspect="1"/>
          </p:cNvPicPr>
          <p:nvPr/>
        </p:nvPicPr>
        <p:blipFill>
          <a:blip r:embed="rId3"/>
          <a:srcRect/>
          <a:stretch/>
        </p:blipFill>
        <p:spPr>
          <a:xfrm>
            <a:off x="8067706" y="0"/>
            <a:ext cx="4116438" cy="6174657"/>
          </a:xfrm>
          <a:prstGeom prst="rect">
            <a:avLst/>
          </a:prstGeom>
        </p:spPr>
      </p:pic>
      <p:sp>
        <p:nvSpPr>
          <p:cNvPr id="3" name="Text 0">
            <a:extLst>
              <a:ext uri="{FF2B5EF4-FFF2-40B4-BE49-F238E27FC236}">
                <a16:creationId xmlns:a16="http://schemas.microsoft.com/office/drawing/2014/main" id="{49A223DB-A0D2-48F5-EC52-7F552E146ABB}"/>
              </a:ext>
            </a:extLst>
          </p:cNvPr>
          <p:cNvSpPr/>
          <p:nvPr/>
        </p:nvSpPr>
        <p:spPr>
          <a:xfrm>
            <a:off x="661492" y="2655888"/>
            <a:ext cx="6297018" cy="1033463"/>
          </a:xfrm>
          <a:prstGeom prst="rect">
            <a:avLst/>
          </a:prstGeom>
          <a:noFill/>
          <a:ln/>
        </p:spPr>
        <p:txBody>
          <a:bodyPr wrap="square" lIns="0" tIns="0" rIns="0" bIns="0" rtlCol="0" anchor="t"/>
          <a:lstStyle/>
          <a:p>
            <a:pPr>
              <a:lnSpc>
                <a:spcPts val="4042"/>
              </a:lnSpc>
            </a:pPr>
            <a:r>
              <a:rPr lang="it-IT" sz="3600" b="1" noProof="0" dirty="0">
                <a:solidFill>
                  <a:srgbClr val="004D82"/>
                </a:solidFill>
                <a:latin typeface="Luiss Sans" panose="020B0604020202020204" charset="0"/>
                <a:ea typeface="Barlow Bold" pitchFamily="34" charset="-122"/>
                <a:cs typeface="Barlow Bold" pitchFamily="34" charset="-120"/>
              </a:rPr>
              <a:t>Il punto di vista dei possessori BEV</a:t>
            </a:r>
            <a:endParaRPr lang="it-IT" sz="3600" noProof="0" dirty="0">
              <a:latin typeface="Luiss Sans" panose="020B0604020202020204" charset="0"/>
            </a:endParaRPr>
          </a:p>
        </p:txBody>
      </p:sp>
      <p:sp>
        <p:nvSpPr>
          <p:cNvPr id="4" name="Text 1">
            <a:extLst>
              <a:ext uri="{FF2B5EF4-FFF2-40B4-BE49-F238E27FC236}">
                <a16:creationId xmlns:a16="http://schemas.microsoft.com/office/drawing/2014/main" id="{01A834E4-113E-1E5F-DEC1-80F9283A726E}"/>
              </a:ext>
            </a:extLst>
          </p:cNvPr>
          <p:cNvSpPr/>
          <p:nvPr/>
        </p:nvSpPr>
        <p:spPr>
          <a:xfrm>
            <a:off x="661492" y="3937397"/>
            <a:ext cx="6297018" cy="264617"/>
          </a:xfrm>
          <a:prstGeom prst="rect">
            <a:avLst/>
          </a:prstGeom>
          <a:noFill/>
          <a:ln/>
        </p:spPr>
        <p:txBody>
          <a:bodyPr wrap="square" lIns="0" tIns="0" rIns="0" bIns="0" rtlCol="0" anchor="t"/>
          <a:lstStyle/>
          <a:p>
            <a:pPr>
              <a:lnSpc>
                <a:spcPts val="2083"/>
              </a:lnSpc>
            </a:pPr>
            <a:r>
              <a:rPr lang="it-IT" sz="1600" noProof="0" dirty="0">
                <a:solidFill>
                  <a:srgbClr val="004D82"/>
                </a:solidFill>
                <a:latin typeface="Luiss Sans" panose="020B0604020202020204" charset="0"/>
                <a:ea typeface="PT Sans" pitchFamily="34" charset="-122"/>
                <a:cs typeface="PT Sans" pitchFamily="34" charset="-120"/>
              </a:rPr>
              <a:t>Cosa pensano davvero i possessori di BEV su costi, ricarica, prestazioni e soddisfazione complessiva.</a:t>
            </a:r>
            <a:endParaRPr lang="it-IT" sz="1600" noProof="0" dirty="0">
              <a:latin typeface="Luiss Sans" panose="020B0604020202020204" charset="0"/>
            </a:endParaRPr>
          </a:p>
        </p:txBody>
      </p:sp>
    </p:spTree>
    <p:extLst>
      <p:ext uri="{BB962C8B-B14F-4D97-AF65-F5344CB8AC3E}">
        <p14:creationId xmlns:p14="http://schemas.microsoft.com/office/powerpoint/2010/main" val="2921300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2934-348A-0BE1-2799-C3083DEFD1B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3022EBE-A99D-3CB0-FB99-A5E4EAA223FE}"/>
              </a:ext>
            </a:extLst>
          </p:cNvPr>
          <p:cNvSpPr/>
          <p:nvPr/>
        </p:nvSpPr>
        <p:spPr>
          <a:xfrm>
            <a:off x="657920" y="453629"/>
            <a:ext cx="6131719" cy="488256"/>
          </a:xfrm>
          <a:prstGeom prst="rect">
            <a:avLst/>
          </a:prstGeom>
          <a:noFill/>
          <a:ln/>
        </p:spPr>
        <p:txBody>
          <a:bodyPr wrap="none" lIns="0" tIns="0" rIns="0" bIns="0" rtlCol="0" anchor="t"/>
          <a:lstStyle/>
          <a:p>
            <a:pPr>
              <a:lnSpc>
                <a:spcPts val="3833"/>
              </a:lnSpc>
            </a:pPr>
            <a:r>
              <a:rPr lang="it-IT" sz="3042" b="1" noProof="0" dirty="0">
                <a:solidFill>
                  <a:srgbClr val="004D82"/>
                </a:solidFill>
                <a:latin typeface="Luiss Sans" panose="020B0604020202020204" charset="0"/>
                <a:ea typeface="Barlow Bold" pitchFamily="34" charset="-122"/>
                <a:cs typeface="Barlow Bold" pitchFamily="34" charset="-120"/>
              </a:rPr>
              <a:t>Chi ha partecipato</a:t>
            </a:r>
            <a:endParaRPr lang="it-IT" sz="3042" noProof="0" dirty="0">
              <a:latin typeface="Luiss Sans" panose="020B0604020202020204" charset="0"/>
            </a:endParaRPr>
          </a:p>
        </p:txBody>
      </p:sp>
      <p:sp>
        <p:nvSpPr>
          <p:cNvPr id="3" name="Text 1">
            <a:extLst>
              <a:ext uri="{FF2B5EF4-FFF2-40B4-BE49-F238E27FC236}">
                <a16:creationId xmlns:a16="http://schemas.microsoft.com/office/drawing/2014/main" id="{3087CC77-129C-1069-CCDD-691BE1DF1E98}"/>
              </a:ext>
            </a:extLst>
          </p:cNvPr>
          <p:cNvSpPr/>
          <p:nvPr/>
        </p:nvSpPr>
        <p:spPr>
          <a:xfrm>
            <a:off x="657920" y="1161724"/>
            <a:ext cx="10876161" cy="250032"/>
          </a:xfrm>
          <a:prstGeom prst="rect">
            <a:avLst/>
          </a:prstGeom>
          <a:noFill/>
          <a:ln/>
        </p:spPr>
        <p:txBody>
          <a:bodyPr wrap="non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campione analizzato presenta una distribuzione equilibrata e rappresentativa di un pubblico adulto con pieno accesso alla mobilità privata.</a:t>
            </a:r>
            <a:endParaRPr lang="it-IT" sz="1600" noProof="0" dirty="0">
              <a:latin typeface="Luiss Sans" panose="020B0604020202020204" charset="0"/>
            </a:endParaRPr>
          </a:p>
        </p:txBody>
      </p:sp>
      <p:sp>
        <p:nvSpPr>
          <p:cNvPr id="4" name="Text 2">
            <a:extLst>
              <a:ext uri="{FF2B5EF4-FFF2-40B4-BE49-F238E27FC236}">
                <a16:creationId xmlns:a16="http://schemas.microsoft.com/office/drawing/2014/main" id="{BFE5EEA5-159A-BA13-84F1-6DF936C59A7B}"/>
              </a:ext>
            </a:extLst>
          </p:cNvPr>
          <p:cNvSpPr/>
          <p:nvPr/>
        </p:nvSpPr>
        <p:spPr>
          <a:xfrm>
            <a:off x="657920" y="1665557"/>
            <a:ext cx="3495179" cy="515640"/>
          </a:xfrm>
          <a:prstGeom prst="rect">
            <a:avLst/>
          </a:prstGeom>
          <a:noFill/>
          <a:ln/>
        </p:spPr>
        <p:txBody>
          <a:bodyPr wrap="none" lIns="0" tIns="0" rIns="0" bIns="0" rtlCol="0" anchor="t"/>
          <a:lstStyle/>
          <a:p>
            <a:pPr algn="ctr">
              <a:lnSpc>
                <a:spcPts val="4042"/>
              </a:lnSpc>
            </a:pPr>
            <a:r>
              <a:rPr lang="it-IT" sz="4800" b="1" noProof="0" dirty="0">
                <a:solidFill>
                  <a:srgbClr val="004D82"/>
                </a:solidFill>
                <a:latin typeface="Luiss Sans" panose="020B0604020202020204" charset="0"/>
                <a:ea typeface="Barlow Bold" pitchFamily="34" charset="-122"/>
                <a:cs typeface="Barlow Bold" pitchFamily="34" charset="-120"/>
              </a:rPr>
              <a:t>74%</a:t>
            </a:r>
            <a:endParaRPr lang="it-IT" sz="4800" noProof="0" dirty="0">
              <a:latin typeface="Luiss Sans" panose="020B0604020202020204" charset="0"/>
            </a:endParaRPr>
          </a:p>
        </p:txBody>
      </p:sp>
      <p:sp>
        <p:nvSpPr>
          <p:cNvPr id="5" name="Text 3">
            <a:extLst>
              <a:ext uri="{FF2B5EF4-FFF2-40B4-BE49-F238E27FC236}">
                <a16:creationId xmlns:a16="http://schemas.microsoft.com/office/drawing/2014/main" id="{10DFA993-5110-CADB-5AF0-E051D5FA7D90}"/>
              </a:ext>
            </a:extLst>
          </p:cNvPr>
          <p:cNvSpPr/>
          <p:nvPr/>
        </p:nvSpPr>
        <p:spPr>
          <a:xfrm>
            <a:off x="1023541" y="2376460"/>
            <a:ext cx="2763838" cy="244178"/>
          </a:xfrm>
          <a:prstGeom prst="rect">
            <a:avLst/>
          </a:prstGeom>
          <a:noFill/>
          <a:ln/>
        </p:spPr>
        <p:txBody>
          <a:bodyPr wrap="square" lIns="0" tIns="0" rIns="0" bIns="0" rtlCol="0" anchor="t"/>
          <a:lstStyle/>
          <a:p>
            <a:pPr algn="ctr">
              <a:lnSpc>
                <a:spcPts val="1917"/>
              </a:lnSpc>
            </a:pPr>
            <a:r>
              <a:rPr lang="it-IT" sz="2000" noProof="0" dirty="0">
                <a:solidFill>
                  <a:srgbClr val="004D82"/>
                </a:solidFill>
                <a:latin typeface="Luiss Sans" panose="020B0604020202020204" charset="0"/>
                <a:ea typeface="Barlow Bold" pitchFamily="34" charset="-122"/>
                <a:cs typeface="Barlow Bold" pitchFamily="34" charset="-120"/>
              </a:rPr>
              <a:t>Età tra i 25 e 44 anni. </a:t>
            </a:r>
          </a:p>
          <a:p>
            <a:pPr algn="ctr">
              <a:lnSpc>
                <a:spcPts val="1917"/>
              </a:lnSpc>
            </a:pPr>
            <a:r>
              <a:rPr lang="it-IT" sz="2000" noProof="0" dirty="0">
                <a:solidFill>
                  <a:srgbClr val="004D82"/>
                </a:solidFill>
                <a:latin typeface="Luiss Sans" panose="020B0604020202020204" charset="0"/>
                <a:ea typeface="Barlow Bold" pitchFamily="34" charset="-122"/>
                <a:cs typeface="Barlow Bold" pitchFamily="34" charset="-120"/>
              </a:rPr>
              <a:t>11% tra 45 e 64 anni</a:t>
            </a:r>
            <a:endParaRPr lang="it-IT" sz="2000" noProof="0" dirty="0">
              <a:latin typeface="Luiss Sans" panose="020B0604020202020204" charset="0"/>
            </a:endParaRPr>
          </a:p>
        </p:txBody>
      </p:sp>
      <p:sp>
        <p:nvSpPr>
          <p:cNvPr id="7" name="Text 5">
            <a:extLst>
              <a:ext uri="{FF2B5EF4-FFF2-40B4-BE49-F238E27FC236}">
                <a16:creationId xmlns:a16="http://schemas.microsoft.com/office/drawing/2014/main" id="{089C0809-BB9E-8F91-CC3F-DC2366A1CCB1}"/>
              </a:ext>
            </a:extLst>
          </p:cNvPr>
          <p:cNvSpPr/>
          <p:nvPr/>
        </p:nvSpPr>
        <p:spPr>
          <a:xfrm>
            <a:off x="4348361" y="1665557"/>
            <a:ext cx="3495179" cy="515640"/>
          </a:xfrm>
          <a:prstGeom prst="rect">
            <a:avLst/>
          </a:prstGeom>
          <a:noFill/>
          <a:ln/>
        </p:spPr>
        <p:txBody>
          <a:bodyPr wrap="none" lIns="0" tIns="0" rIns="0" bIns="0" rtlCol="0" anchor="t"/>
          <a:lstStyle/>
          <a:p>
            <a:pPr algn="ctr">
              <a:lnSpc>
                <a:spcPts val="4042"/>
              </a:lnSpc>
            </a:pPr>
            <a:r>
              <a:rPr lang="it-IT" sz="4800" b="1" noProof="0" dirty="0">
                <a:solidFill>
                  <a:srgbClr val="004D82"/>
                </a:solidFill>
                <a:latin typeface="Luiss Sans" panose="020B0604020202020204" charset="0"/>
                <a:ea typeface="Barlow Bold" pitchFamily="34" charset="-122"/>
                <a:cs typeface="Barlow Bold" pitchFamily="34" charset="-120"/>
              </a:rPr>
              <a:t>58%</a:t>
            </a:r>
            <a:endParaRPr lang="it-IT" sz="4800" noProof="0" dirty="0">
              <a:latin typeface="Luiss Sans" panose="020B0604020202020204" charset="0"/>
            </a:endParaRPr>
          </a:p>
        </p:txBody>
      </p:sp>
      <p:sp>
        <p:nvSpPr>
          <p:cNvPr id="8" name="Text 6">
            <a:extLst>
              <a:ext uri="{FF2B5EF4-FFF2-40B4-BE49-F238E27FC236}">
                <a16:creationId xmlns:a16="http://schemas.microsoft.com/office/drawing/2014/main" id="{474B0B7E-B8C2-C296-DD89-3F0F6A9BD929}"/>
              </a:ext>
            </a:extLst>
          </p:cNvPr>
          <p:cNvSpPr/>
          <p:nvPr/>
        </p:nvSpPr>
        <p:spPr>
          <a:xfrm>
            <a:off x="4650987" y="2376460"/>
            <a:ext cx="2890026" cy="261448"/>
          </a:xfrm>
          <a:prstGeom prst="rect">
            <a:avLst/>
          </a:prstGeom>
          <a:noFill/>
          <a:ln/>
        </p:spPr>
        <p:txBody>
          <a:bodyPr wrap="square" lIns="0" tIns="0" rIns="0" bIns="0" rtlCol="0" anchor="t"/>
          <a:lstStyle/>
          <a:p>
            <a:pPr algn="ctr">
              <a:lnSpc>
                <a:spcPts val="1917"/>
              </a:lnSpc>
            </a:pPr>
            <a:r>
              <a:rPr lang="it-IT" sz="2000" noProof="0" dirty="0">
                <a:solidFill>
                  <a:srgbClr val="004D82"/>
                </a:solidFill>
                <a:latin typeface="Luiss Sans" panose="020B0604020202020204" charset="0"/>
                <a:ea typeface="Barlow Bold" pitchFamily="34" charset="-122"/>
              </a:rPr>
              <a:t>Prevalenza del genere maschile</a:t>
            </a:r>
            <a:endParaRPr lang="it-IT" sz="2000" noProof="0" dirty="0">
              <a:latin typeface="Luiss Sans" panose="020B0604020202020204" charset="0"/>
            </a:endParaRPr>
          </a:p>
        </p:txBody>
      </p:sp>
      <p:sp>
        <p:nvSpPr>
          <p:cNvPr id="10" name="Text 8">
            <a:extLst>
              <a:ext uri="{FF2B5EF4-FFF2-40B4-BE49-F238E27FC236}">
                <a16:creationId xmlns:a16="http://schemas.microsoft.com/office/drawing/2014/main" id="{FBF2C7A6-FD12-A0BD-1B16-AF24F3ECB847}"/>
              </a:ext>
            </a:extLst>
          </p:cNvPr>
          <p:cNvSpPr/>
          <p:nvPr/>
        </p:nvSpPr>
        <p:spPr>
          <a:xfrm>
            <a:off x="8038803" y="1665557"/>
            <a:ext cx="3495179" cy="515640"/>
          </a:xfrm>
          <a:prstGeom prst="rect">
            <a:avLst/>
          </a:prstGeom>
          <a:noFill/>
          <a:ln/>
        </p:spPr>
        <p:txBody>
          <a:bodyPr wrap="none" lIns="0" tIns="0" rIns="0" bIns="0" rtlCol="0" anchor="t"/>
          <a:lstStyle/>
          <a:p>
            <a:pPr algn="ctr">
              <a:lnSpc>
                <a:spcPts val="4042"/>
              </a:lnSpc>
            </a:pPr>
            <a:r>
              <a:rPr lang="it-IT" sz="4800" b="1" noProof="0" dirty="0">
                <a:solidFill>
                  <a:srgbClr val="004D82"/>
                </a:solidFill>
                <a:latin typeface="Luiss Sans" panose="020B0604020202020204" charset="0"/>
                <a:ea typeface="Barlow Bold" pitchFamily="34" charset="-122"/>
                <a:cs typeface="Barlow Bold" pitchFamily="34" charset="-120"/>
              </a:rPr>
              <a:t>34%</a:t>
            </a:r>
            <a:endParaRPr lang="it-IT" sz="4800" noProof="0" dirty="0">
              <a:latin typeface="Luiss Sans" panose="020B0604020202020204" charset="0"/>
            </a:endParaRPr>
          </a:p>
        </p:txBody>
      </p:sp>
      <p:sp>
        <p:nvSpPr>
          <p:cNvPr id="11" name="Text 9">
            <a:extLst>
              <a:ext uri="{FF2B5EF4-FFF2-40B4-BE49-F238E27FC236}">
                <a16:creationId xmlns:a16="http://schemas.microsoft.com/office/drawing/2014/main" id="{7E8E9642-92DF-8A29-2EB5-62A95C7D093D}"/>
              </a:ext>
            </a:extLst>
          </p:cNvPr>
          <p:cNvSpPr/>
          <p:nvPr/>
        </p:nvSpPr>
        <p:spPr>
          <a:xfrm>
            <a:off x="8809832" y="2376460"/>
            <a:ext cx="1953121" cy="244178"/>
          </a:xfrm>
          <a:prstGeom prst="rect">
            <a:avLst/>
          </a:prstGeom>
          <a:noFill/>
          <a:ln/>
        </p:spPr>
        <p:txBody>
          <a:bodyPr wrap="none" lIns="0" tIns="0" rIns="0" bIns="0" rtlCol="0" anchor="t"/>
          <a:lstStyle/>
          <a:p>
            <a:pPr algn="ctr">
              <a:lnSpc>
                <a:spcPts val="1917"/>
              </a:lnSpc>
            </a:pPr>
            <a:r>
              <a:rPr lang="it-IT" sz="2000" noProof="0" dirty="0">
                <a:solidFill>
                  <a:srgbClr val="004D82"/>
                </a:solidFill>
                <a:latin typeface="Luiss Sans" panose="020B0604020202020204" charset="0"/>
                <a:ea typeface="Barlow Bold" pitchFamily="34" charset="-122"/>
              </a:rPr>
              <a:t>Reddito 35-60k</a:t>
            </a:r>
            <a:endParaRPr lang="it-IT" sz="2000" noProof="0" dirty="0">
              <a:latin typeface="Luiss Sans" panose="020B0604020202020204" charset="0"/>
            </a:endParaRPr>
          </a:p>
        </p:txBody>
      </p:sp>
      <p:sp>
        <p:nvSpPr>
          <p:cNvPr id="12" name="Text 10">
            <a:extLst>
              <a:ext uri="{FF2B5EF4-FFF2-40B4-BE49-F238E27FC236}">
                <a16:creationId xmlns:a16="http://schemas.microsoft.com/office/drawing/2014/main" id="{8E5E9374-99C8-CADA-1A95-4993DF7D075F}"/>
              </a:ext>
            </a:extLst>
          </p:cNvPr>
          <p:cNvSpPr/>
          <p:nvPr/>
        </p:nvSpPr>
        <p:spPr>
          <a:xfrm>
            <a:off x="8038803" y="2714299"/>
            <a:ext cx="3495179" cy="250032"/>
          </a:xfrm>
          <a:prstGeom prst="rect">
            <a:avLst/>
          </a:prstGeom>
          <a:noFill/>
          <a:ln/>
        </p:spPr>
        <p:txBody>
          <a:bodyPr wrap="none" lIns="0" tIns="0" rIns="0" bIns="0" rtlCol="0" anchor="t"/>
          <a:lstStyle/>
          <a:p>
            <a:pPr algn="ctr">
              <a:lnSpc>
                <a:spcPts val="1958"/>
              </a:lnSpc>
            </a:pPr>
            <a:endParaRPr lang="it-IT" sz="1500" noProof="0" dirty="0">
              <a:latin typeface="Luiss Sans" panose="020B0604020202020204" charset="0"/>
            </a:endParaRPr>
          </a:p>
        </p:txBody>
      </p:sp>
      <p:sp>
        <p:nvSpPr>
          <p:cNvPr id="13" name="Text 11">
            <a:extLst>
              <a:ext uri="{FF2B5EF4-FFF2-40B4-BE49-F238E27FC236}">
                <a16:creationId xmlns:a16="http://schemas.microsoft.com/office/drawing/2014/main" id="{4639F07F-F7E4-666A-9C2D-AE341A98B623}"/>
              </a:ext>
            </a:extLst>
          </p:cNvPr>
          <p:cNvSpPr/>
          <p:nvPr/>
        </p:nvSpPr>
        <p:spPr>
          <a:xfrm>
            <a:off x="657919" y="3407349"/>
            <a:ext cx="3539232" cy="292893"/>
          </a:xfrm>
          <a:prstGeom prst="rect">
            <a:avLst/>
          </a:prstGeom>
          <a:noFill/>
          <a:ln/>
        </p:spPr>
        <p:txBody>
          <a:bodyPr wrap="none" lIns="0" tIns="0" rIns="0" bIns="0" rtlCol="0" anchor="t"/>
          <a:lstStyle/>
          <a:p>
            <a:pPr>
              <a:lnSpc>
                <a:spcPts val="2292"/>
              </a:lnSpc>
            </a:pPr>
            <a:r>
              <a:rPr lang="it-IT" sz="2000" b="1" noProof="0" dirty="0">
                <a:solidFill>
                  <a:srgbClr val="004D82"/>
                </a:solidFill>
                <a:latin typeface="Luiss Sans" panose="020B0604020202020204" charset="0"/>
                <a:ea typeface="Barlow Bold" pitchFamily="34" charset="-122"/>
              </a:rPr>
              <a:t>Distribuzione concentrata nel Nord Italia</a:t>
            </a:r>
            <a:endParaRPr lang="it-IT" sz="2000" noProof="0" dirty="0">
              <a:latin typeface="Luiss Sans" panose="020B0604020202020204" charset="0"/>
            </a:endParaRPr>
          </a:p>
        </p:txBody>
      </p:sp>
      <p:sp>
        <p:nvSpPr>
          <p:cNvPr id="14" name="Text 12">
            <a:extLst>
              <a:ext uri="{FF2B5EF4-FFF2-40B4-BE49-F238E27FC236}">
                <a16:creationId xmlns:a16="http://schemas.microsoft.com/office/drawing/2014/main" id="{DFBEA0C0-B1F5-73FD-1C7D-138A70268583}"/>
              </a:ext>
            </a:extLst>
          </p:cNvPr>
          <p:cNvSpPr/>
          <p:nvPr/>
        </p:nvSpPr>
        <p:spPr>
          <a:xfrm>
            <a:off x="657919" y="3856413"/>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Nord-Ovest: 40.6%</a:t>
            </a:r>
            <a:endParaRPr lang="it-IT" sz="1600" noProof="0" dirty="0">
              <a:latin typeface="Luiss Sans" panose="020B0604020202020204" charset="0"/>
            </a:endParaRPr>
          </a:p>
        </p:txBody>
      </p:sp>
      <p:sp>
        <p:nvSpPr>
          <p:cNvPr id="15" name="Text 13">
            <a:extLst>
              <a:ext uri="{FF2B5EF4-FFF2-40B4-BE49-F238E27FC236}">
                <a16:creationId xmlns:a16="http://schemas.microsoft.com/office/drawing/2014/main" id="{190BDE26-BC2D-D2B2-D5B9-ED73EA277F1B}"/>
              </a:ext>
            </a:extLst>
          </p:cNvPr>
          <p:cNvSpPr/>
          <p:nvPr/>
        </p:nvSpPr>
        <p:spPr>
          <a:xfrm>
            <a:off x="657919" y="4161113"/>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Nord-Est: 19.8%</a:t>
            </a:r>
            <a:endParaRPr lang="it-IT" sz="1600" noProof="0" dirty="0">
              <a:latin typeface="Luiss Sans" panose="020B0604020202020204" charset="0"/>
            </a:endParaRPr>
          </a:p>
        </p:txBody>
      </p:sp>
      <p:sp>
        <p:nvSpPr>
          <p:cNvPr id="16" name="Text 14">
            <a:extLst>
              <a:ext uri="{FF2B5EF4-FFF2-40B4-BE49-F238E27FC236}">
                <a16:creationId xmlns:a16="http://schemas.microsoft.com/office/drawing/2014/main" id="{A3454470-D57F-FA5C-43FC-956B8C4FF551}"/>
              </a:ext>
            </a:extLst>
          </p:cNvPr>
          <p:cNvSpPr/>
          <p:nvPr/>
        </p:nvSpPr>
        <p:spPr>
          <a:xfrm>
            <a:off x="657919" y="4465814"/>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Centro: 16.8%</a:t>
            </a:r>
            <a:endParaRPr lang="it-IT" sz="1600" noProof="0" dirty="0">
              <a:latin typeface="Luiss Sans" panose="020B0604020202020204" charset="0"/>
            </a:endParaRPr>
          </a:p>
        </p:txBody>
      </p:sp>
      <p:sp>
        <p:nvSpPr>
          <p:cNvPr id="17" name="Text 15">
            <a:extLst>
              <a:ext uri="{FF2B5EF4-FFF2-40B4-BE49-F238E27FC236}">
                <a16:creationId xmlns:a16="http://schemas.microsoft.com/office/drawing/2014/main" id="{4B71F7A0-6687-972E-77A5-0078ABCEA3CE}"/>
              </a:ext>
            </a:extLst>
          </p:cNvPr>
          <p:cNvSpPr/>
          <p:nvPr/>
        </p:nvSpPr>
        <p:spPr>
          <a:xfrm>
            <a:off x="657919" y="4770515"/>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Sud: 10.9%</a:t>
            </a:r>
            <a:endParaRPr lang="it-IT" sz="1600" noProof="0" dirty="0">
              <a:latin typeface="Luiss Sans" panose="020B0604020202020204" charset="0"/>
            </a:endParaRPr>
          </a:p>
        </p:txBody>
      </p:sp>
      <p:sp>
        <p:nvSpPr>
          <p:cNvPr id="18" name="Text 16">
            <a:extLst>
              <a:ext uri="{FF2B5EF4-FFF2-40B4-BE49-F238E27FC236}">
                <a16:creationId xmlns:a16="http://schemas.microsoft.com/office/drawing/2014/main" id="{AB5711A6-C26D-7104-8E95-DD04B0DFD54A}"/>
              </a:ext>
            </a:extLst>
          </p:cNvPr>
          <p:cNvSpPr/>
          <p:nvPr/>
        </p:nvSpPr>
        <p:spPr>
          <a:xfrm>
            <a:off x="657919" y="5075216"/>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Isole: 11.9%</a:t>
            </a:r>
            <a:endParaRPr lang="it-IT" sz="1600" noProof="0" dirty="0">
              <a:latin typeface="Luiss Sans" panose="020B0604020202020204" charset="0"/>
            </a:endParaRPr>
          </a:p>
        </p:txBody>
      </p:sp>
      <p:sp>
        <p:nvSpPr>
          <p:cNvPr id="19" name="Text 17">
            <a:extLst>
              <a:ext uri="{FF2B5EF4-FFF2-40B4-BE49-F238E27FC236}">
                <a16:creationId xmlns:a16="http://schemas.microsoft.com/office/drawing/2014/main" id="{3B625D54-F9C1-AA92-ACB5-2D1F8599434D}"/>
              </a:ext>
            </a:extLst>
          </p:cNvPr>
          <p:cNvSpPr/>
          <p:nvPr/>
        </p:nvSpPr>
        <p:spPr>
          <a:xfrm>
            <a:off x="6292950" y="3407349"/>
            <a:ext cx="2343844" cy="292893"/>
          </a:xfrm>
          <a:prstGeom prst="rect">
            <a:avLst/>
          </a:prstGeom>
          <a:noFill/>
          <a:ln/>
        </p:spPr>
        <p:txBody>
          <a:bodyPr wrap="none" lIns="0" tIns="0" rIns="0" bIns="0" rtlCol="0" anchor="t"/>
          <a:lstStyle/>
          <a:p>
            <a:pPr>
              <a:lnSpc>
                <a:spcPts val="2292"/>
              </a:lnSpc>
            </a:pPr>
            <a:r>
              <a:rPr lang="it-IT" sz="2000" b="1" noProof="0" dirty="0">
                <a:solidFill>
                  <a:srgbClr val="004D82"/>
                </a:solidFill>
                <a:latin typeface="Luiss Sans" panose="020B0604020202020204" charset="0"/>
                <a:ea typeface="Barlow Bold" pitchFamily="34" charset="-122"/>
                <a:cs typeface="Barlow Bold" pitchFamily="34" charset="-120"/>
              </a:rPr>
              <a:t>Contesto abitativo</a:t>
            </a:r>
            <a:endParaRPr lang="it-IT" sz="2000" noProof="0" dirty="0">
              <a:latin typeface="Luiss Sans" panose="020B0604020202020204" charset="0"/>
            </a:endParaRPr>
          </a:p>
        </p:txBody>
      </p:sp>
      <p:sp>
        <p:nvSpPr>
          <p:cNvPr id="20" name="Text 18">
            <a:extLst>
              <a:ext uri="{FF2B5EF4-FFF2-40B4-BE49-F238E27FC236}">
                <a16:creationId xmlns:a16="http://schemas.microsoft.com/office/drawing/2014/main" id="{F4CC318B-8F71-99D6-1082-961640ADC935}"/>
              </a:ext>
            </a:extLst>
          </p:cNvPr>
          <p:cNvSpPr/>
          <p:nvPr/>
        </p:nvSpPr>
        <p:spPr>
          <a:xfrm>
            <a:off x="6292949" y="3856413"/>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Centro urbano: 59.4%</a:t>
            </a:r>
            <a:endParaRPr lang="it-IT" sz="1600" noProof="0" dirty="0">
              <a:latin typeface="Luiss Sans" panose="020B0604020202020204" charset="0"/>
            </a:endParaRPr>
          </a:p>
        </p:txBody>
      </p:sp>
      <p:sp>
        <p:nvSpPr>
          <p:cNvPr id="21" name="Text 19">
            <a:extLst>
              <a:ext uri="{FF2B5EF4-FFF2-40B4-BE49-F238E27FC236}">
                <a16:creationId xmlns:a16="http://schemas.microsoft.com/office/drawing/2014/main" id="{2E71ACED-FD5D-766D-A17F-927E509E8495}"/>
              </a:ext>
            </a:extLst>
          </p:cNvPr>
          <p:cNvSpPr/>
          <p:nvPr/>
        </p:nvSpPr>
        <p:spPr>
          <a:xfrm>
            <a:off x="6292949" y="4161113"/>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Periferia: 27.7%</a:t>
            </a:r>
            <a:endParaRPr lang="it-IT" sz="1600" noProof="0" dirty="0">
              <a:latin typeface="Luiss Sans" panose="020B0604020202020204" charset="0"/>
            </a:endParaRPr>
          </a:p>
        </p:txBody>
      </p:sp>
      <p:sp>
        <p:nvSpPr>
          <p:cNvPr id="22" name="Text 20">
            <a:extLst>
              <a:ext uri="{FF2B5EF4-FFF2-40B4-BE49-F238E27FC236}">
                <a16:creationId xmlns:a16="http://schemas.microsoft.com/office/drawing/2014/main" id="{0235BC48-786D-B262-6C01-3164E5405CD9}"/>
              </a:ext>
            </a:extLst>
          </p:cNvPr>
          <p:cNvSpPr/>
          <p:nvPr/>
        </p:nvSpPr>
        <p:spPr>
          <a:xfrm>
            <a:off x="6292949" y="4465814"/>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Area rurale: 12.9%</a:t>
            </a:r>
            <a:endParaRPr lang="it-IT" sz="1600" noProof="0" dirty="0">
              <a:latin typeface="Luiss Sans" panose="020B0604020202020204" charset="0"/>
            </a:endParaRPr>
          </a:p>
        </p:txBody>
      </p:sp>
      <p:sp>
        <p:nvSpPr>
          <p:cNvPr id="23" name="Text 21">
            <a:extLst>
              <a:ext uri="{FF2B5EF4-FFF2-40B4-BE49-F238E27FC236}">
                <a16:creationId xmlns:a16="http://schemas.microsoft.com/office/drawing/2014/main" id="{E0580C1C-7161-4E22-CB2E-858426878B9B}"/>
              </a:ext>
            </a:extLst>
          </p:cNvPr>
          <p:cNvSpPr/>
          <p:nvPr/>
        </p:nvSpPr>
        <p:spPr>
          <a:xfrm>
            <a:off x="6292949" y="4856439"/>
            <a:ext cx="5247482" cy="500063"/>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Profilo prevalentemente urbano</a:t>
            </a:r>
            <a:endParaRPr lang="it-IT" sz="1600" noProof="0" dirty="0">
              <a:latin typeface="Luiss Sans" panose="020B0604020202020204" charset="0"/>
            </a:endParaRPr>
          </a:p>
        </p:txBody>
      </p:sp>
      <p:sp>
        <p:nvSpPr>
          <p:cNvPr id="24" name="Text 22">
            <a:extLst>
              <a:ext uri="{FF2B5EF4-FFF2-40B4-BE49-F238E27FC236}">
                <a16:creationId xmlns:a16="http://schemas.microsoft.com/office/drawing/2014/main" id="{FCB2925E-2FA6-85A0-7897-54989E294491}"/>
              </a:ext>
            </a:extLst>
          </p:cNvPr>
          <p:cNvSpPr/>
          <p:nvPr/>
        </p:nvSpPr>
        <p:spPr>
          <a:xfrm>
            <a:off x="657920" y="5464469"/>
            <a:ext cx="10876161" cy="500063"/>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livello di istruzione è particolarmente alto: il 78.2% possiede almeno una laurea triennale.</a:t>
            </a:r>
            <a:endParaRPr lang="it-IT" sz="1600" noProof="0" dirty="0">
              <a:latin typeface="Luiss Sans" panose="020B0604020202020204" charset="0"/>
            </a:endParaRPr>
          </a:p>
        </p:txBody>
      </p:sp>
    </p:spTree>
    <p:extLst>
      <p:ext uri="{BB962C8B-B14F-4D97-AF65-F5344CB8AC3E}">
        <p14:creationId xmlns:p14="http://schemas.microsoft.com/office/powerpoint/2010/main" val="5716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A1FCC-6DDD-7048-3B96-BB86BEA089FA}"/>
            </a:ext>
          </a:extLst>
        </p:cNvPr>
        <p:cNvGrpSpPr/>
        <p:nvPr/>
      </p:nvGrpSpPr>
      <p:grpSpPr>
        <a:xfrm>
          <a:off x="0" y="0"/>
          <a:ext cx="0" cy="0"/>
          <a:chOff x="0" y="0"/>
          <a:chExt cx="0" cy="0"/>
        </a:xfrm>
      </p:grpSpPr>
      <p:pic>
        <p:nvPicPr>
          <p:cNvPr id="14" name="Image 1" descr="preencoded.png">
            <a:extLst>
              <a:ext uri="{FF2B5EF4-FFF2-40B4-BE49-F238E27FC236}">
                <a16:creationId xmlns:a16="http://schemas.microsoft.com/office/drawing/2014/main" id="{2CA63ADD-B0BF-C3B1-8C37-73503095FA4F}"/>
              </a:ext>
            </a:extLst>
          </p:cNvPr>
          <p:cNvPicPr>
            <a:picLocks noChangeAspect="1"/>
          </p:cNvPicPr>
          <p:nvPr/>
        </p:nvPicPr>
        <p:blipFill>
          <a:blip r:embed="rId3"/>
          <a:stretch>
            <a:fillRect/>
          </a:stretch>
        </p:blipFill>
        <p:spPr>
          <a:xfrm>
            <a:off x="7862194" y="2201017"/>
            <a:ext cx="1984673" cy="1984673"/>
          </a:xfrm>
          <a:prstGeom prst="rect">
            <a:avLst/>
          </a:prstGeom>
        </p:spPr>
      </p:pic>
      <p:pic>
        <p:nvPicPr>
          <p:cNvPr id="10" name="Image 0" descr="preencoded.png">
            <a:extLst>
              <a:ext uri="{FF2B5EF4-FFF2-40B4-BE49-F238E27FC236}">
                <a16:creationId xmlns:a16="http://schemas.microsoft.com/office/drawing/2014/main" id="{D303ECA3-B36B-718E-DE7D-474256C67EB2}"/>
              </a:ext>
            </a:extLst>
          </p:cNvPr>
          <p:cNvPicPr>
            <a:picLocks noChangeAspect="1"/>
          </p:cNvPicPr>
          <p:nvPr/>
        </p:nvPicPr>
        <p:blipFill>
          <a:blip r:embed="rId4"/>
          <a:stretch>
            <a:fillRect/>
          </a:stretch>
        </p:blipFill>
        <p:spPr>
          <a:xfrm>
            <a:off x="2289919" y="2191128"/>
            <a:ext cx="1984673" cy="1984673"/>
          </a:xfrm>
          <a:prstGeom prst="rect">
            <a:avLst/>
          </a:prstGeom>
        </p:spPr>
      </p:pic>
      <p:sp>
        <p:nvSpPr>
          <p:cNvPr id="2" name="Text 0">
            <a:extLst>
              <a:ext uri="{FF2B5EF4-FFF2-40B4-BE49-F238E27FC236}">
                <a16:creationId xmlns:a16="http://schemas.microsoft.com/office/drawing/2014/main" id="{49926968-5CB1-E352-27B4-82C761EEC934}"/>
              </a:ext>
            </a:extLst>
          </p:cNvPr>
          <p:cNvSpPr/>
          <p:nvPr/>
        </p:nvSpPr>
        <p:spPr>
          <a:xfrm>
            <a:off x="661492" y="539552"/>
            <a:ext cx="5241528" cy="413444"/>
          </a:xfrm>
          <a:prstGeom prst="rect">
            <a:avLst/>
          </a:prstGeom>
          <a:noFill/>
          <a:ln/>
        </p:spPr>
        <p:txBody>
          <a:bodyPr wrap="none" lIns="0" tIns="0" rIns="0" bIns="0" rtlCol="0" anchor="t"/>
          <a:lstStyle/>
          <a:p>
            <a:pPr>
              <a:lnSpc>
                <a:spcPts val="3250"/>
              </a:lnSpc>
            </a:pPr>
            <a:r>
              <a:rPr lang="it-IT" sz="3040" b="1" noProof="0" dirty="0">
                <a:solidFill>
                  <a:srgbClr val="004D82"/>
                </a:solidFill>
                <a:latin typeface="Luiss Sans" panose="020B0604020202020204" charset="0"/>
                <a:ea typeface="Barlow Bold" pitchFamily="34" charset="-122"/>
                <a:cs typeface="Barlow Bold" pitchFamily="34" charset="-120"/>
              </a:rPr>
              <a:t>Le abitudini di mobilità</a:t>
            </a:r>
            <a:endParaRPr lang="it-IT" sz="3040" noProof="0" dirty="0">
              <a:latin typeface="Luiss Sans" panose="020B0604020202020204" charset="0"/>
            </a:endParaRPr>
          </a:p>
        </p:txBody>
      </p:sp>
      <p:sp>
        <p:nvSpPr>
          <p:cNvPr id="3" name="Shape 1">
            <a:extLst>
              <a:ext uri="{FF2B5EF4-FFF2-40B4-BE49-F238E27FC236}">
                <a16:creationId xmlns:a16="http://schemas.microsoft.com/office/drawing/2014/main" id="{32D067E2-A12A-DE02-3E05-9D4F6F9B319B}"/>
              </a:ext>
            </a:extLst>
          </p:cNvPr>
          <p:cNvSpPr/>
          <p:nvPr/>
        </p:nvSpPr>
        <p:spPr>
          <a:xfrm>
            <a:off x="661491" y="1067144"/>
            <a:ext cx="10517047" cy="986731"/>
          </a:xfrm>
          <a:prstGeom prst="roundRect">
            <a:avLst>
              <a:gd name="adj" fmla="val 5632"/>
            </a:avLst>
          </a:prstGeom>
          <a:solidFill>
            <a:srgbClr val="E0E6EB"/>
          </a:solidFill>
          <a:ln w="7620">
            <a:solidFill>
              <a:srgbClr val="C6CCD1"/>
            </a:solidFill>
            <a:prstDash val="solid"/>
          </a:ln>
        </p:spPr>
        <p:txBody>
          <a:bodyPr/>
          <a:lstStyle/>
          <a:p>
            <a:endParaRPr lang="it-IT" sz="2000" noProof="0" dirty="0">
              <a:latin typeface="Luiss Sans" panose="020B0604020202020204" charset="0"/>
            </a:endParaRPr>
          </a:p>
        </p:txBody>
      </p:sp>
      <p:sp>
        <p:nvSpPr>
          <p:cNvPr id="4" name="Text 2">
            <a:extLst>
              <a:ext uri="{FF2B5EF4-FFF2-40B4-BE49-F238E27FC236}">
                <a16:creationId xmlns:a16="http://schemas.microsoft.com/office/drawing/2014/main" id="{B2D434F5-D07E-B8DF-84F2-C98A573FA833}"/>
              </a:ext>
            </a:extLst>
          </p:cNvPr>
          <p:cNvSpPr/>
          <p:nvPr/>
        </p:nvSpPr>
        <p:spPr>
          <a:xfrm>
            <a:off x="800100" y="1205752"/>
            <a:ext cx="1653878" cy="206673"/>
          </a:xfrm>
          <a:prstGeom prst="rect">
            <a:avLst/>
          </a:prstGeom>
          <a:noFill/>
          <a:ln/>
        </p:spPr>
        <p:txBody>
          <a:bodyPr wrap="none" lIns="0" tIns="0" rIns="0" bIns="0" rtlCol="0" anchor="t"/>
          <a:lstStyle/>
          <a:p>
            <a:pP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Modalità di possesso</a:t>
            </a:r>
            <a:endParaRPr lang="it-IT" noProof="0" dirty="0">
              <a:latin typeface="Luiss Sans" panose="020B0604020202020204" charset="0"/>
            </a:endParaRPr>
          </a:p>
        </p:txBody>
      </p:sp>
      <p:sp>
        <p:nvSpPr>
          <p:cNvPr id="5" name="Text 3">
            <a:extLst>
              <a:ext uri="{FF2B5EF4-FFF2-40B4-BE49-F238E27FC236}">
                <a16:creationId xmlns:a16="http://schemas.microsoft.com/office/drawing/2014/main" id="{293FE45A-4E7C-3BCC-2308-33088D89F672}"/>
              </a:ext>
            </a:extLst>
          </p:cNvPr>
          <p:cNvSpPr/>
          <p:nvPr/>
        </p:nvSpPr>
        <p:spPr>
          <a:xfrm>
            <a:off x="800100" y="1491800"/>
            <a:ext cx="8658532" cy="211733"/>
          </a:xfrm>
          <a:prstGeom prst="rect">
            <a:avLst/>
          </a:prstGeom>
          <a:noFill/>
          <a:ln/>
        </p:spPr>
        <p:txBody>
          <a:bodyPr wrap="squar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61.4% possiede auto privata; 20.8% usa auto familiare; 8.9% leasing/noleggio lungo termine; 7.9% usa auto aziendale.</a:t>
            </a:r>
            <a:endParaRPr lang="it-IT" sz="1400" noProof="0" dirty="0">
              <a:latin typeface="Luiss Sans" panose="020B0604020202020204" charset="0"/>
            </a:endParaRPr>
          </a:p>
        </p:txBody>
      </p:sp>
      <p:sp>
        <p:nvSpPr>
          <p:cNvPr id="9" name="Text 7">
            <a:extLst>
              <a:ext uri="{FF2B5EF4-FFF2-40B4-BE49-F238E27FC236}">
                <a16:creationId xmlns:a16="http://schemas.microsoft.com/office/drawing/2014/main" id="{FA2356EB-18B5-0D95-1C9F-E86032E7D4BC}"/>
              </a:ext>
            </a:extLst>
          </p:cNvPr>
          <p:cNvSpPr/>
          <p:nvPr/>
        </p:nvSpPr>
        <p:spPr>
          <a:xfrm>
            <a:off x="2523630" y="3027906"/>
            <a:ext cx="1627386" cy="330696"/>
          </a:xfrm>
          <a:prstGeom prst="rect">
            <a:avLst/>
          </a:prstGeom>
          <a:noFill/>
          <a:ln/>
        </p:spPr>
        <p:txBody>
          <a:bodyPr wrap="none" lIns="0" tIns="0" rIns="0" bIns="0" rtlCol="0" anchor="t"/>
          <a:lstStyle/>
          <a:p>
            <a:pPr algn="ctr">
              <a:lnSpc>
                <a:spcPts val="2583"/>
              </a:lnSpc>
            </a:pPr>
            <a:r>
              <a:rPr lang="it-IT" sz="3600" b="1" noProof="0" dirty="0">
                <a:solidFill>
                  <a:srgbClr val="004D82"/>
                </a:solidFill>
                <a:latin typeface="Luiss Sans" panose="020B0604020202020204" charset="0"/>
                <a:ea typeface="Barlow Bold" pitchFamily="34" charset="-122"/>
                <a:cs typeface="Barlow Bold" pitchFamily="34" charset="-120"/>
              </a:rPr>
              <a:t>85%</a:t>
            </a:r>
            <a:endParaRPr lang="it-IT" sz="3600" noProof="0" dirty="0">
              <a:latin typeface="Luiss Sans" panose="020B0604020202020204" charset="0"/>
            </a:endParaRPr>
          </a:p>
        </p:txBody>
      </p:sp>
      <p:sp>
        <p:nvSpPr>
          <p:cNvPr id="11" name="Text 8">
            <a:extLst>
              <a:ext uri="{FF2B5EF4-FFF2-40B4-BE49-F238E27FC236}">
                <a16:creationId xmlns:a16="http://schemas.microsoft.com/office/drawing/2014/main" id="{B974D2E8-882F-1689-F2AC-6899AC953C44}"/>
              </a:ext>
            </a:extLst>
          </p:cNvPr>
          <p:cNvSpPr/>
          <p:nvPr/>
        </p:nvSpPr>
        <p:spPr>
          <a:xfrm>
            <a:off x="2481659" y="4350988"/>
            <a:ext cx="1711523" cy="206673"/>
          </a:xfrm>
          <a:prstGeom prst="rect">
            <a:avLst/>
          </a:prstGeom>
          <a:noFill/>
          <a:ln/>
        </p:spPr>
        <p:txBody>
          <a:bodyPr wrap="none" lIns="0" tIns="0" rIns="0" bIns="0" rtlCol="0" anchor="t"/>
          <a:lstStyle/>
          <a:p>
            <a:pPr algn="ct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Percorrenze quotidiane</a:t>
            </a:r>
            <a:endParaRPr lang="it-IT" noProof="0" dirty="0">
              <a:latin typeface="Luiss Sans" panose="020B0604020202020204" charset="0"/>
            </a:endParaRPr>
          </a:p>
        </p:txBody>
      </p:sp>
      <p:sp>
        <p:nvSpPr>
          <p:cNvPr id="12" name="Text 9">
            <a:extLst>
              <a:ext uri="{FF2B5EF4-FFF2-40B4-BE49-F238E27FC236}">
                <a16:creationId xmlns:a16="http://schemas.microsoft.com/office/drawing/2014/main" id="{CF5AB4E5-5A39-646F-53F8-8956D3D7E719}"/>
              </a:ext>
            </a:extLst>
          </p:cNvPr>
          <p:cNvSpPr/>
          <p:nvPr/>
        </p:nvSpPr>
        <p:spPr>
          <a:xfrm>
            <a:off x="661492" y="4556011"/>
            <a:ext cx="5351859" cy="211733"/>
          </a:xfrm>
          <a:prstGeom prst="rect">
            <a:avLst/>
          </a:prstGeom>
          <a:noFill/>
          <a:ln/>
        </p:spPr>
        <p:txBody>
          <a:bodyPr wrap="none" lIns="0" tIns="0" rIns="0" bIns="0" rtlCol="0" anchor="t"/>
          <a:lstStyle/>
          <a:p>
            <a:pPr algn="ctr">
              <a:lnSpc>
                <a:spcPts val="1667"/>
              </a:lnSpc>
            </a:pPr>
            <a:r>
              <a:rPr lang="it-IT" sz="1200" noProof="0" dirty="0">
                <a:solidFill>
                  <a:srgbClr val="004D82"/>
                </a:solidFill>
                <a:latin typeface="Luiss Sans" panose="020B0604020202020204" charset="0"/>
                <a:ea typeface="PT Sans" pitchFamily="34" charset="-122"/>
                <a:cs typeface="PT Sans" pitchFamily="34" charset="-120"/>
              </a:rPr>
              <a:t>Meno di 30 km al giorno</a:t>
            </a:r>
            <a:endParaRPr lang="it-IT" sz="1200" noProof="0" dirty="0">
              <a:latin typeface="Luiss Sans" panose="020B0604020202020204" charset="0"/>
            </a:endParaRPr>
          </a:p>
        </p:txBody>
      </p:sp>
      <p:sp>
        <p:nvSpPr>
          <p:cNvPr id="13" name="Text 10">
            <a:extLst>
              <a:ext uri="{FF2B5EF4-FFF2-40B4-BE49-F238E27FC236}">
                <a16:creationId xmlns:a16="http://schemas.microsoft.com/office/drawing/2014/main" id="{392BB7E6-868B-8F45-D34D-A229C174E715}"/>
              </a:ext>
            </a:extLst>
          </p:cNvPr>
          <p:cNvSpPr/>
          <p:nvPr/>
        </p:nvSpPr>
        <p:spPr>
          <a:xfrm>
            <a:off x="8040787" y="3027906"/>
            <a:ext cx="1627386" cy="330696"/>
          </a:xfrm>
          <a:prstGeom prst="rect">
            <a:avLst/>
          </a:prstGeom>
          <a:noFill/>
          <a:ln/>
        </p:spPr>
        <p:txBody>
          <a:bodyPr wrap="none" lIns="0" tIns="0" rIns="0" bIns="0" rtlCol="0" anchor="t"/>
          <a:lstStyle/>
          <a:p>
            <a:pPr algn="ctr">
              <a:lnSpc>
                <a:spcPts val="2583"/>
              </a:lnSpc>
            </a:pPr>
            <a:r>
              <a:rPr lang="it-IT" sz="3600" b="1" noProof="0" dirty="0">
                <a:solidFill>
                  <a:srgbClr val="004D82"/>
                </a:solidFill>
                <a:latin typeface="Luiss Sans" panose="020B0604020202020204" charset="0"/>
                <a:ea typeface="Barlow Bold" pitchFamily="34" charset="-122"/>
                <a:cs typeface="Barlow Bold" pitchFamily="34" charset="-120"/>
              </a:rPr>
              <a:t>38%</a:t>
            </a:r>
            <a:endParaRPr lang="it-IT" sz="3600" noProof="0" dirty="0">
              <a:latin typeface="Luiss Sans" panose="020B0604020202020204" charset="0"/>
            </a:endParaRPr>
          </a:p>
        </p:txBody>
      </p:sp>
      <p:sp>
        <p:nvSpPr>
          <p:cNvPr id="15" name="Text 11">
            <a:extLst>
              <a:ext uri="{FF2B5EF4-FFF2-40B4-BE49-F238E27FC236}">
                <a16:creationId xmlns:a16="http://schemas.microsoft.com/office/drawing/2014/main" id="{6B9E3109-2C3D-3665-036A-F56A35A5963A}"/>
              </a:ext>
            </a:extLst>
          </p:cNvPr>
          <p:cNvSpPr/>
          <p:nvPr/>
        </p:nvSpPr>
        <p:spPr>
          <a:xfrm>
            <a:off x="7836098" y="4350988"/>
            <a:ext cx="2036862" cy="206673"/>
          </a:xfrm>
          <a:prstGeom prst="rect">
            <a:avLst/>
          </a:prstGeom>
          <a:noFill/>
          <a:ln/>
        </p:spPr>
        <p:txBody>
          <a:bodyPr wrap="none" lIns="0" tIns="0" rIns="0" bIns="0" rtlCol="0" anchor="t"/>
          <a:lstStyle/>
          <a:p>
            <a:pPr algn="ct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Ricarica a casa</a:t>
            </a:r>
            <a:endParaRPr lang="it-IT" noProof="0" dirty="0">
              <a:latin typeface="Luiss Sans" panose="020B0604020202020204" charset="0"/>
            </a:endParaRPr>
          </a:p>
        </p:txBody>
      </p:sp>
      <p:sp>
        <p:nvSpPr>
          <p:cNvPr id="16" name="Text 12">
            <a:extLst>
              <a:ext uri="{FF2B5EF4-FFF2-40B4-BE49-F238E27FC236}">
                <a16:creationId xmlns:a16="http://schemas.microsoft.com/office/drawing/2014/main" id="{F79E6555-EB64-1A6A-EC13-3E19B8B1D9BF}"/>
              </a:ext>
            </a:extLst>
          </p:cNvPr>
          <p:cNvSpPr/>
          <p:nvPr/>
        </p:nvSpPr>
        <p:spPr>
          <a:xfrm>
            <a:off x="6178650" y="4556011"/>
            <a:ext cx="5351859" cy="211733"/>
          </a:xfrm>
          <a:prstGeom prst="rect">
            <a:avLst/>
          </a:prstGeom>
          <a:noFill/>
          <a:ln/>
        </p:spPr>
        <p:txBody>
          <a:bodyPr wrap="none" lIns="0" tIns="0" rIns="0" bIns="0" rtlCol="0" anchor="t"/>
          <a:lstStyle/>
          <a:p>
            <a:pPr algn="ctr">
              <a:lnSpc>
                <a:spcPts val="1667"/>
              </a:lnSpc>
            </a:pPr>
            <a:r>
              <a:rPr lang="it-IT" sz="1200" noProof="0" dirty="0">
                <a:solidFill>
                  <a:srgbClr val="004D82"/>
                </a:solidFill>
                <a:latin typeface="Luiss Sans" panose="020B0604020202020204" charset="0"/>
                <a:ea typeface="PT Sans" pitchFamily="34" charset="-122"/>
                <a:cs typeface="PT Sans" pitchFamily="34" charset="-120"/>
              </a:rPr>
              <a:t>Più di un terzo del campione ha un’infrastruttura di ricarica domestica operativa</a:t>
            </a:r>
            <a:endParaRPr lang="it-IT" sz="1200" noProof="0" dirty="0">
              <a:latin typeface="Luiss Sans" panose="020B0604020202020204" charset="0"/>
            </a:endParaRPr>
          </a:p>
        </p:txBody>
      </p:sp>
      <p:sp>
        <p:nvSpPr>
          <p:cNvPr id="18" name="Shape 14">
            <a:extLst>
              <a:ext uri="{FF2B5EF4-FFF2-40B4-BE49-F238E27FC236}">
                <a16:creationId xmlns:a16="http://schemas.microsoft.com/office/drawing/2014/main" id="{1F314C23-95C9-CD90-A6E8-C0741DA17C91}"/>
              </a:ext>
            </a:extLst>
          </p:cNvPr>
          <p:cNvSpPr/>
          <p:nvPr/>
        </p:nvSpPr>
        <p:spPr>
          <a:xfrm>
            <a:off x="661492" y="5219258"/>
            <a:ext cx="10517048" cy="857450"/>
          </a:xfrm>
          <a:prstGeom prst="roundRect">
            <a:avLst>
              <a:gd name="adj" fmla="val 7171"/>
            </a:avLst>
          </a:prstGeom>
          <a:solidFill>
            <a:srgbClr val="E0E6EB"/>
          </a:solidFill>
          <a:ln w="7620">
            <a:solidFill>
              <a:srgbClr val="C6CCD1"/>
            </a:solidFill>
            <a:prstDash val="solid"/>
          </a:ln>
        </p:spPr>
        <p:txBody>
          <a:bodyPr/>
          <a:lstStyle/>
          <a:p>
            <a:endParaRPr lang="it-IT" sz="2000" noProof="0" dirty="0">
              <a:latin typeface="Luiss Sans" panose="020B0604020202020204" charset="0"/>
            </a:endParaRPr>
          </a:p>
        </p:txBody>
      </p:sp>
      <p:sp>
        <p:nvSpPr>
          <p:cNvPr id="19" name="Text 15">
            <a:extLst>
              <a:ext uri="{FF2B5EF4-FFF2-40B4-BE49-F238E27FC236}">
                <a16:creationId xmlns:a16="http://schemas.microsoft.com/office/drawing/2014/main" id="{485EF5E9-904B-F11A-7F03-DBE591D1713C}"/>
              </a:ext>
            </a:extLst>
          </p:cNvPr>
          <p:cNvSpPr/>
          <p:nvPr/>
        </p:nvSpPr>
        <p:spPr>
          <a:xfrm>
            <a:off x="800100" y="5357866"/>
            <a:ext cx="1653878" cy="206673"/>
          </a:xfrm>
          <a:prstGeom prst="rect">
            <a:avLst/>
          </a:prstGeom>
          <a:noFill/>
          <a:ln/>
        </p:spPr>
        <p:txBody>
          <a:bodyPr wrap="none" lIns="0" tIns="0" rIns="0" bIns="0" rtlCol="0" anchor="t"/>
          <a:lstStyle/>
          <a:p>
            <a:pP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Ricarica sul lavoro</a:t>
            </a:r>
            <a:endParaRPr lang="it-IT" noProof="0" dirty="0">
              <a:latin typeface="Luiss Sans" panose="020B0604020202020204" charset="0"/>
            </a:endParaRPr>
          </a:p>
        </p:txBody>
      </p:sp>
      <p:sp>
        <p:nvSpPr>
          <p:cNvPr id="20" name="Text 16">
            <a:extLst>
              <a:ext uri="{FF2B5EF4-FFF2-40B4-BE49-F238E27FC236}">
                <a16:creationId xmlns:a16="http://schemas.microsoft.com/office/drawing/2014/main" id="{A42E5317-D0B5-808B-A2E6-BD99090E0446}"/>
              </a:ext>
            </a:extLst>
          </p:cNvPr>
          <p:cNvSpPr/>
          <p:nvPr/>
        </p:nvSpPr>
        <p:spPr>
          <a:xfrm>
            <a:off x="800100" y="5586039"/>
            <a:ext cx="9502140" cy="274699"/>
          </a:xfrm>
          <a:prstGeom prst="rect">
            <a:avLst/>
          </a:prstGeom>
          <a:noFill/>
          <a:ln/>
        </p:spPr>
        <p:txBody>
          <a:bodyPr wrap="squar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Il 36.6% riferisce la presenza di stazioni di ricarica; il 27.7% indica che non esistono ma potrebbero essere installate.</a:t>
            </a:r>
            <a:endParaRPr lang="it-IT" sz="1400" noProof="0" dirty="0">
              <a:latin typeface="Luiss Sans" panose="020B0604020202020204" charset="0"/>
            </a:endParaRPr>
          </a:p>
        </p:txBody>
      </p:sp>
    </p:spTree>
    <p:extLst>
      <p:ext uri="{BB962C8B-B14F-4D97-AF65-F5344CB8AC3E}">
        <p14:creationId xmlns:p14="http://schemas.microsoft.com/office/powerpoint/2010/main" val="2899070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0171B-96C9-AAFA-F9D2-6BCE9402D89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1899260-4CA4-ADC6-0EB2-95B41C832F25}"/>
              </a:ext>
            </a:extLst>
          </p:cNvPr>
          <p:cNvSpPr/>
          <p:nvPr/>
        </p:nvSpPr>
        <p:spPr>
          <a:xfrm>
            <a:off x="655439" y="450652"/>
            <a:ext cx="10881122" cy="921743"/>
          </a:xfrm>
          <a:prstGeom prst="rect">
            <a:avLst/>
          </a:prstGeom>
          <a:noFill/>
          <a:ln/>
        </p:spPr>
        <p:txBody>
          <a:bodyPr wrap="square" lIns="0" tIns="0" rIns="0" bIns="0" rtlCol="0" anchor="t"/>
          <a:lstStyle/>
          <a:p>
            <a:pPr>
              <a:lnSpc>
                <a:spcPts val="3625"/>
              </a:lnSpc>
            </a:pPr>
            <a:r>
              <a:rPr lang="it-IT" sz="3040" b="1" noProof="0" dirty="0">
                <a:solidFill>
                  <a:srgbClr val="004D82"/>
                </a:solidFill>
                <a:latin typeface="Luiss Sans" panose="020B0604020202020204" charset="0"/>
                <a:ea typeface="Barlow Bold" pitchFamily="34" charset="-122"/>
                <a:cs typeface="Barlow Bold" pitchFamily="34" charset="-120"/>
              </a:rPr>
              <a:t>Come vengono vissuti i costi: l’esperienza economica degli utenti BEV</a:t>
            </a:r>
            <a:endParaRPr lang="it-IT" sz="3040" noProof="0" dirty="0">
              <a:latin typeface="Luiss Sans" panose="020B0604020202020204" charset="0"/>
            </a:endParaRPr>
          </a:p>
        </p:txBody>
      </p:sp>
      <p:sp>
        <p:nvSpPr>
          <p:cNvPr id="3" name="Text 1">
            <a:extLst>
              <a:ext uri="{FF2B5EF4-FFF2-40B4-BE49-F238E27FC236}">
                <a16:creationId xmlns:a16="http://schemas.microsoft.com/office/drawing/2014/main" id="{E190DE62-5C6E-92C2-A81A-E5D16451C1F5}"/>
              </a:ext>
            </a:extLst>
          </p:cNvPr>
          <p:cNvSpPr/>
          <p:nvPr/>
        </p:nvSpPr>
        <p:spPr>
          <a:xfrm>
            <a:off x="655439" y="1482174"/>
            <a:ext cx="10881122" cy="472083"/>
          </a:xfrm>
          <a:prstGeom prst="rect">
            <a:avLst/>
          </a:prstGeom>
          <a:noFill/>
          <a:ln/>
        </p:spPr>
        <p:txBody>
          <a:bodyPr wrap="square" lIns="0" tIns="0" rIns="0" bIns="0" rtlCol="0" anchor="t"/>
          <a:lstStyle/>
          <a:p>
            <a:pPr algn="just">
              <a:lnSpc>
                <a:spcPts val="1833"/>
              </a:lnSpc>
            </a:pPr>
            <a:r>
              <a:rPr lang="it-IT" sz="1400" noProof="0" dirty="0">
                <a:solidFill>
                  <a:srgbClr val="004D82"/>
                </a:solidFill>
                <a:latin typeface="Luiss Sans" panose="020B0604020202020204" charset="0"/>
                <a:ea typeface="PT Sans" pitchFamily="34" charset="-122"/>
                <a:cs typeface="PT Sans" pitchFamily="34" charset="-120"/>
              </a:rPr>
              <a:t>Gli attuali possessori di auto elettriche mostrano una valutazione complessivamente positiva dei costi di gestione e della prevedibilità della ricarica, ma emergono forti incertezze sul valore residuo, mentre gli incentivi restano un driver determinante nella scelta d’acquisto.</a:t>
            </a:r>
            <a:endParaRPr lang="it-IT" sz="1400" noProof="0" dirty="0">
              <a:latin typeface="Luiss Sans" panose="020B0604020202020204" charset="0"/>
            </a:endParaRPr>
          </a:p>
        </p:txBody>
      </p:sp>
      <p:sp>
        <p:nvSpPr>
          <p:cNvPr id="4" name="Shape 2">
            <a:extLst>
              <a:ext uri="{FF2B5EF4-FFF2-40B4-BE49-F238E27FC236}">
                <a16:creationId xmlns:a16="http://schemas.microsoft.com/office/drawing/2014/main" id="{D212CE6D-193E-CDAC-CA27-720160ED3B6F}"/>
              </a:ext>
            </a:extLst>
          </p:cNvPr>
          <p:cNvSpPr/>
          <p:nvPr/>
        </p:nvSpPr>
        <p:spPr>
          <a:xfrm>
            <a:off x="655439" y="2193871"/>
            <a:ext cx="4891187" cy="184348"/>
          </a:xfrm>
          <a:prstGeom prst="roundRect">
            <a:avLst>
              <a:gd name="adj" fmla="val 33603"/>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5" name="Shape 3">
            <a:extLst>
              <a:ext uri="{FF2B5EF4-FFF2-40B4-BE49-F238E27FC236}">
                <a16:creationId xmlns:a16="http://schemas.microsoft.com/office/drawing/2014/main" id="{C231CC4D-435E-ECFB-CD01-73BC3C966099}"/>
              </a:ext>
            </a:extLst>
          </p:cNvPr>
          <p:cNvSpPr/>
          <p:nvPr/>
        </p:nvSpPr>
        <p:spPr>
          <a:xfrm>
            <a:off x="655441" y="2193871"/>
            <a:ext cx="2450592" cy="184348"/>
          </a:xfrm>
          <a:prstGeom prst="roundRect">
            <a:avLst>
              <a:gd name="adj" fmla="val 33603"/>
            </a:avLst>
          </a:prstGeom>
          <a:solidFill>
            <a:srgbClr val="8AA2B5"/>
          </a:solidFill>
          <a:ln/>
        </p:spPr>
        <p:txBody>
          <a:bodyPr/>
          <a:lstStyle/>
          <a:p>
            <a:endParaRPr lang="it-IT" noProof="0" dirty="0">
              <a:latin typeface="Luiss Sans" panose="020B0604020202020204" charset="0"/>
            </a:endParaRPr>
          </a:p>
        </p:txBody>
      </p:sp>
      <p:sp>
        <p:nvSpPr>
          <p:cNvPr id="6" name="Text 4">
            <a:extLst>
              <a:ext uri="{FF2B5EF4-FFF2-40B4-BE49-F238E27FC236}">
                <a16:creationId xmlns:a16="http://schemas.microsoft.com/office/drawing/2014/main" id="{21E75D80-F7B8-8C92-B82F-79E0F42D82A3}"/>
              </a:ext>
            </a:extLst>
          </p:cNvPr>
          <p:cNvSpPr/>
          <p:nvPr/>
        </p:nvSpPr>
        <p:spPr>
          <a:xfrm>
            <a:off x="5657156" y="2193871"/>
            <a:ext cx="346670" cy="184348"/>
          </a:xfrm>
          <a:prstGeom prst="rect">
            <a:avLst/>
          </a:prstGeom>
          <a:noFill/>
          <a:ln/>
        </p:spPr>
        <p:txBody>
          <a:bodyPr wrap="none" lIns="0" tIns="0" rIns="0" bIns="0" rtlCol="0" anchor="t"/>
          <a:lstStyle/>
          <a:p>
            <a:pPr>
              <a:lnSpc>
                <a:spcPts val="1417"/>
              </a:lnSpc>
            </a:pPr>
            <a:r>
              <a:rPr lang="it-IT" b="1" noProof="0" dirty="0">
                <a:solidFill>
                  <a:srgbClr val="004D82"/>
                </a:solidFill>
                <a:latin typeface="Luiss Sans" panose="020B0604020202020204" charset="0"/>
                <a:ea typeface="Barlow Bold" pitchFamily="34" charset="-122"/>
                <a:cs typeface="Barlow Bold" pitchFamily="34" charset="-120"/>
              </a:rPr>
              <a:t>50%</a:t>
            </a:r>
            <a:endParaRPr lang="it-IT" noProof="0" dirty="0">
              <a:latin typeface="Luiss Sans" panose="020B0604020202020204" charset="0"/>
            </a:endParaRPr>
          </a:p>
        </p:txBody>
      </p:sp>
      <p:sp>
        <p:nvSpPr>
          <p:cNvPr id="7" name="Text 5">
            <a:extLst>
              <a:ext uri="{FF2B5EF4-FFF2-40B4-BE49-F238E27FC236}">
                <a16:creationId xmlns:a16="http://schemas.microsoft.com/office/drawing/2014/main" id="{13B503DB-BF64-7882-2929-CBEB4E75B6DE}"/>
              </a:ext>
            </a:extLst>
          </p:cNvPr>
          <p:cNvSpPr/>
          <p:nvPr/>
        </p:nvSpPr>
        <p:spPr>
          <a:xfrm>
            <a:off x="655439" y="2562468"/>
            <a:ext cx="1843583" cy="230386"/>
          </a:xfrm>
          <a:prstGeom prst="rect">
            <a:avLst/>
          </a:prstGeom>
          <a:noFill/>
          <a:ln/>
        </p:spPr>
        <p:txBody>
          <a:bodyPr wrap="none" lIns="0" tIns="0" rIns="0" bIns="0" rtlCol="0" anchor="t"/>
          <a:lstStyle/>
          <a:p>
            <a:pPr>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Costo in linea con le aspettative</a:t>
            </a:r>
            <a:endParaRPr lang="it-IT" noProof="0" dirty="0">
              <a:latin typeface="Luiss Sans" panose="020B0604020202020204" charset="0"/>
            </a:endParaRPr>
          </a:p>
        </p:txBody>
      </p:sp>
      <p:sp>
        <p:nvSpPr>
          <p:cNvPr id="8" name="Text 6">
            <a:extLst>
              <a:ext uri="{FF2B5EF4-FFF2-40B4-BE49-F238E27FC236}">
                <a16:creationId xmlns:a16="http://schemas.microsoft.com/office/drawing/2014/main" id="{CB73354D-1607-AB0D-96B2-4462A15194CF}"/>
              </a:ext>
            </a:extLst>
          </p:cNvPr>
          <p:cNvSpPr/>
          <p:nvPr/>
        </p:nvSpPr>
        <p:spPr>
          <a:xfrm>
            <a:off x="655439" y="2881258"/>
            <a:ext cx="5348387" cy="236042"/>
          </a:xfrm>
          <a:prstGeom prst="rect">
            <a:avLst/>
          </a:prstGeom>
          <a:noFill/>
          <a:ln/>
        </p:spPr>
        <p:txBody>
          <a:bodyPr wrap="none" lIns="0" tIns="0" rIns="0" bIns="0" rtlCol="0" anchor="t"/>
          <a:lstStyle/>
          <a:p>
            <a:pPr>
              <a:lnSpc>
                <a:spcPts val="1833"/>
              </a:lnSpc>
            </a:pPr>
            <a:r>
              <a:rPr lang="it-IT" sz="1400" noProof="0" dirty="0">
                <a:solidFill>
                  <a:srgbClr val="004D82"/>
                </a:solidFill>
                <a:latin typeface="Luiss Sans" panose="020B0604020202020204" charset="0"/>
                <a:ea typeface="PT Sans" pitchFamily="34" charset="-122"/>
                <a:cs typeface="PT Sans" pitchFamily="34" charset="-120"/>
              </a:rPr>
              <a:t>La percezione complessiva dei costi è tendenzialmente positiva</a:t>
            </a:r>
            <a:endParaRPr lang="it-IT" sz="1400" noProof="0" dirty="0">
              <a:latin typeface="Luiss Sans" panose="020B0604020202020204" charset="0"/>
            </a:endParaRPr>
          </a:p>
        </p:txBody>
      </p:sp>
      <p:sp>
        <p:nvSpPr>
          <p:cNvPr id="9" name="Shape 7">
            <a:extLst>
              <a:ext uri="{FF2B5EF4-FFF2-40B4-BE49-F238E27FC236}">
                <a16:creationId xmlns:a16="http://schemas.microsoft.com/office/drawing/2014/main" id="{F7AEDE63-CDC5-5C77-9B42-38764B42163F}"/>
              </a:ext>
            </a:extLst>
          </p:cNvPr>
          <p:cNvSpPr/>
          <p:nvPr/>
        </p:nvSpPr>
        <p:spPr>
          <a:xfrm>
            <a:off x="6188174" y="2193871"/>
            <a:ext cx="4888607" cy="184348"/>
          </a:xfrm>
          <a:prstGeom prst="roundRect">
            <a:avLst>
              <a:gd name="adj" fmla="val 33603"/>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10" name="Shape 8">
            <a:extLst>
              <a:ext uri="{FF2B5EF4-FFF2-40B4-BE49-F238E27FC236}">
                <a16:creationId xmlns:a16="http://schemas.microsoft.com/office/drawing/2014/main" id="{CF4B5F76-2560-9377-E14B-8D82D763F5DE}"/>
              </a:ext>
            </a:extLst>
          </p:cNvPr>
          <p:cNvSpPr/>
          <p:nvPr/>
        </p:nvSpPr>
        <p:spPr>
          <a:xfrm>
            <a:off x="6188174" y="2193871"/>
            <a:ext cx="2884190" cy="184348"/>
          </a:xfrm>
          <a:prstGeom prst="roundRect">
            <a:avLst>
              <a:gd name="adj" fmla="val 33603"/>
            </a:avLst>
          </a:prstGeom>
          <a:solidFill>
            <a:srgbClr val="8AA2B5"/>
          </a:solidFill>
          <a:ln/>
        </p:spPr>
        <p:txBody>
          <a:bodyPr/>
          <a:lstStyle/>
          <a:p>
            <a:endParaRPr lang="it-IT" noProof="0" dirty="0">
              <a:latin typeface="Luiss Sans" panose="020B0604020202020204" charset="0"/>
            </a:endParaRPr>
          </a:p>
        </p:txBody>
      </p:sp>
      <p:sp>
        <p:nvSpPr>
          <p:cNvPr id="11" name="Text 9">
            <a:extLst>
              <a:ext uri="{FF2B5EF4-FFF2-40B4-BE49-F238E27FC236}">
                <a16:creationId xmlns:a16="http://schemas.microsoft.com/office/drawing/2014/main" id="{AA605EA8-EA8C-35D4-5535-C223B14B374E}"/>
              </a:ext>
            </a:extLst>
          </p:cNvPr>
          <p:cNvSpPr/>
          <p:nvPr/>
        </p:nvSpPr>
        <p:spPr>
          <a:xfrm>
            <a:off x="11187311" y="2193871"/>
            <a:ext cx="349250" cy="184348"/>
          </a:xfrm>
          <a:prstGeom prst="rect">
            <a:avLst/>
          </a:prstGeom>
          <a:noFill/>
          <a:ln/>
        </p:spPr>
        <p:txBody>
          <a:bodyPr wrap="none" lIns="0" tIns="0" rIns="0" bIns="0" rtlCol="0" anchor="t"/>
          <a:lstStyle/>
          <a:p>
            <a:pPr>
              <a:lnSpc>
                <a:spcPts val="1417"/>
              </a:lnSpc>
            </a:pPr>
            <a:r>
              <a:rPr lang="it-IT" b="1" noProof="0" dirty="0">
                <a:solidFill>
                  <a:srgbClr val="004D82"/>
                </a:solidFill>
                <a:latin typeface="Luiss Sans" panose="020B0604020202020204" charset="0"/>
                <a:ea typeface="Barlow Bold" pitchFamily="34" charset="-122"/>
                <a:cs typeface="Barlow Bold" pitchFamily="34" charset="-120"/>
              </a:rPr>
              <a:t>60%</a:t>
            </a:r>
            <a:endParaRPr lang="it-IT" noProof="0" dirty="0">
              <a:latin typeface="Luiss Sans" panose="020B0604020202020204" charset="0"/>
            </a:endParaRPr>
          </a:p>
        </p:txBody>
      </p:sp>
      <p:sp>
        <p:nvSpPr>
          <p:cNvPr id="12" name="Text 10">
            <a:extLst>
              <a:ext uri="{FF2B5EF4-FFF2-40B4-BE49-F238E27FC236}">
                <a16:creationId xmlns:a16="http://schemas.microsoft.com/office/drawing/2014/main" id="{EFFD3D0E-4B21-0678-8797-FF3F20FC10E6}"/>
              </a:ext>
            </a:extLst>
          </p:cNvPr>
          <p:cNvSpPr/>
          <p:nvPr/>
        </p:nvSpPr>
        <p:spPr>
          <a:xfrm>
            <a:off x="6188174" y="2562468"/>
            <a:ext cx="1843583" cy="230386"/>
          </a:xfrm>
          <a:prstGeom prst="rect">
            <a:avLst/>
          </a:prstGeom>
          <a:noFill/>
          <a:ln/>
        </p:spPr>
        <p:txBody>
          <a:bodyPr wrap="none" lIns="0" tIns="0" rIns="0" bIns="0" rtlCol="0" anchor="t"/>
          <a:lstStyle/>
          <a:p>
            <a:pPr>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Incentivi importanti per la decisione</a:t>
            </a:r>
            <a:endParaRPr lang="it-IT" noProof="0" dirty="0">
              <a:latin typeface="Luiss Sans" panose="020B0604020202020204" charset="0"/>
            </a:endParaRPr>
          </a:p>
        </p:txBody>
      </p:sp>
      <p:sp>
        <p:nvSpPr>
          <p:cNvPr id="13" name="Text 11">
            <a:extLst>
              <a:ext uri="{FF2B5EF4-FFF2-40B4-BE49-F238E27FC236}">
                <a16:creationId xmlns:a16="http://schemas.microsoft.com/office/drawing/2014/main" id="{E6515A88-817B-A829-FAB3-2C8898499314}"/>
              </a:ext>
            </a:extLst>
          </p:cNvPr>
          <p:cNvSpPr/>
          <p:nvPr/>
        </p:nvSpPr>
        <p:spPr>
          <a:xfrm>
            <a:off x="6188174" y="2881258"/>
            <a:ext cx="5348387" cy="236042"/>
          </a:xfrm>
          <a:prstGeom prst="rect">
            <a:avLst/>
          </a:prstGeom>
          <a:noFill/>
          <a:ln/>
        </p:spPr>
        <p:txBody>
          <a:bodyPr wrap="none" lIns="0" tIns="0" rIns="0" bIns="0" rtlCol="0" anchor="t"/>
          <a:lstStyle/>
          <a:p>
            <a:pPr>
              <a:lnSpc>
                <a:spcPts val="1833"/>
              </a:lnSpc>
            </a:pPr>
            <a:r>
              <a:rPr lang="it-IT" sz="1400" noProof="0" dirty="0">
                <a:solidFill>
                  <a:srgbClr val="004D82"/>
                </a:solidFill>
                <a:latin typeface="Luiss Sans" panose="020B0604020202020204" charset="0"/>
                <a:ea typeface="PT Sans" pitchFamily="34" charset="-122"/>
                <a:cs typeface="PT Sans" pitchFamily="34" charset="-120"/>
              </a:rPr>
              <a:t>Gli incentivi risultano un driver molto forte</a:t>
            </a:r>
            <a:endParaRPr lang="it-IT" sz="1400" noProof="0" dirty="0">
              <a:latin typeface="Luiss Sans" panose="020B0604020202020204" charset="0"/>
            </a:endParaRPr>
          </a:p>
        </p:txBody>
      </p:sp>
      <p:sp>
        <p:nvSpPr>
          <p:cNvPr id="14" name="Shape 12">
            <a:extLst>
              <a:ext uri="{FF2B5EF4-FFF2-40B4-BE49-F238E27FC236}">
                <a16:creationId xmlns:a16="http://schemas.microsoft.com/office/drawing/2014/main" id="{4FE9F8B5-8527-32F6-C09B-EFCFD44A058C}"/>
              </a:ext>
            </a:extLst>
          </p:cNvPr>
          <p:cNvSpPr/>
          <p:nvPr/>
        </p:nvSpPr>
        <p:spPr>
          <a:xfrm>
            <a:off x="655439" y="3485997"/>
            <a:ext cx="4887218" cy="184348"/>
          </a:xfrm>
          <a:prstGeom prst="roundRect">
            <a:avLst>
              <a:gd name="adj" fmla="val 33603"/>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15" name="Shape 13">
            <a:extLst>
              <a:ext uri="{FF2B5EF4-FFF2-40B4-BE49-F238E27FC236}">
                <a16:creationId xmlns:a16="http://schemas.microsoft.com/office/drawing/2014/main" id="{5FA20319-B706-8288-D433-7B204E4D4F4F}"/>
              </a:ext>
            </a:extLst>
          </p:cNvPr>
          <p:cNvSpPr/>
          <p:nvPr/>
        </p:nvSpPr>
        <p:spPr>
          <a:xfrm>
            <a:off x="655439" y="3485997"/>
            <a:ext cx="2687935" cy="184348"/>
          </a:xfrm>
          <a:prstGeom prst="roundRect">
            <a:avLst>
              <a:gd name="adj" fmla="val 33603"/>
            </a:avLst>
          </a:prstGeom>
          <a:solidFill>
            <a:srgbClr val="8AA2B5"/>
          </a:solidFill>
          <a:ln/>
        </p:spPr>
        <p:txBody>
          <a:bodyPr/>
          <a:lstStyle/>
          <a:p>
            <a:endParaRPr lang="it-IT" noProof="0" dirty="0">
              <a:latin typeface="Luiss Sans" panose="020B0604020202020204" charset="0"/>
            </a:endParaRPr>
          </a:p>
        </p:txBody>
      </p:sp>
      <p:sp>
        <p:nvSpPr>
          <p:cNvPr id="16" name="Text 14">
            <a:extLst>
              <a:ext uri="{FF2B5EF4-FFF2-40B4-BE49-F238E27FC236}">
                <a16:creationId xmlns:a16="http://schemas.microsoft.com/office/drawing/2014/main" id="{29FB7E13-1733-C854-0D5A-5C7A4F5FABFE}"/>
              </a:ext>
            </a:extLst>
          </p:cNvPr>
          <p:cNvSpPr/>
          <p:nvPr/>
        </p:nvSpPr>
        <p:spPr>
          <a:xfrm>
            <a:off x="5653187" y="3485997"/>
            <a:ext cx="350639" cy="184348"/>
          </a:xfrm>
          <a:prstGeom prst="rect">
            <a:avLst/>
          </a:prstGeom>
          <a:noFill/>
          <a:ln/>
        </p:spPr>
        <p:txBody>
          <a:bodyPr wrap="none" lIns="0" tIns="0" rIns="0" bIns="0" rtlCol="0" anchor="t"/>
          <a:lstStyle/>
          <a:p>
            <a:pPr>
              <a:lnSpc>
                <a:spcPts val="1417"/>
              </a:lnSpc>
            </a:pPr>
            <a:r>
              <a:rPr lang="it-IT" b="1" noProof="0" dirty="0">
                <a:solidFill>
                  <a:srgbClr val="004D82"/>
                </a:solidFill>
                <a:latin typeface="Luiss Sans" panose="020B0604020202020204" charset="0"/>
                <a:ea typeface="Barlow Bold" pitchFamily="34" charset="-122"/>
                <a:cs typeface="Barlow Bold" pitchFamily="34" charset="-120"/>
              </a:rPr>
              <a:t>56%</a:t>
            </a:r>
            <a:endParaRPr lang="it-IT" noProof="0" dirty="0">
              <a:latin typeface="Luiss Sans" panose="020B0604020202020204" charset="0"/>
            </a:endParaRPr>
          </a:p>
        </p:txBody>
      </p:sp>
      <p:sp>
        <p:nvSpPr>
          <p:cNvPr id="17" name="Text 15">
            <a:extLst>
              <a:ext uri="{FF2B5EF4-FFF2-40B4-BE49-F238E27FC236}">
                <a16:creationId xmlns:a16="http://schemas.microsoft.com/office/drawing/2014/main" id="{91F51579-BBEB-97DA-07AD-A5CA1441E2D2}"/>
              </a:ext>
            </a:extLst>
          </p:cNvPr>
          <p:cNvSpPr/>
          <p:nvPr/>
        </p:nvSpPr>
        <p:spPr>
          <a:xfrm>
            <a:off x="655439" y="3854594"/>
            <a:ext cx="1843583" cy="230386"/>
          </a:xfrm>
          <a:prstGeom prst="rect">
            <a:avLst/>
          </a:prstGeom>
          <a:noFill/>
          <a:ln/>
        </p:spPr>
        <p:txBody>
          <a:bodyPr wrap="none" lIns="0" tIns="0" rIns="0" bIns="0" rtlCol="0" anchor="t"/>
          <a:lstStyle/>
          <a:p>
            <a:pPr>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Spesa di ricarica prevedibile e gestibile</a:t>
            </a:r>
            <a:endParaRPr lang="it-IT" noProof="0" dirty="0">
              <a:latin typeface="Luiss Sans" panose="020B0604020202020204" charset="0"/>
            </a:endParaRPr>
          </a:p>
        </p:txBody>
      </p:sp>
      <p:sp>
        <p:nvSpPr>
          <p:cNvPr id="18" name="Text 16">
            <a:extLst>
              <a:ext uri="{FF2B5EF4-FFF2-40B4-BE49-F238E27FC236}">
                <a16:creationId xmlns:a16="http://schemas.microsoft.com/office/drawing/2014/main" id="{D607536F-B860-B3F3-D4CB-0D7ADD4D0162}"/>
              </a:ext>
            </a:extLst>
          </p:cNvPr>
          <p:cNvSpPr/>
          <p:nvPr/>
        </p:nvSpPr>
        <p:spPr>
          <a:xfrm>
            <a:off x="655439" y="4173384"/>
            <a:ext cx="5348387" cy="236042"/>
          </a:xfrm>
          <a:prstGeom prst="rect">
            <a:avLst/>
          </a:prstGeom>
          <a:noFill/>
          <a:ln/>
        </p:spPr>
        <p:txBody>
          <a:bodyPr wrap="none" lIns="0" tIns="0" rIns="0" bIns="0" rtlCol="0" anchor="t"/>
          <a:lstStyle/>
          <a:p>
            <a:pPr>
              <a:lnSpc>
                <a:spcPts val="1833"/>
              </a:lnSpc>
            </a:pPr>
            <a:r>
              <a:rPr lang="it-IT" sz="1400" noProof="0" dirty="0">
                <a:solidFill>
                  <a:srgbClr val="004D82"/>
                </a:solidFill>
                <a:latin typeface="Luiss Sans" panose="020B0604020202020204" charset="0"/>
                <a:ea typeface="PT Sans" pitchFamily="34" charset="-122"/>
                <a:cs typeface="PT Sans" pitchFamily="34" charset="-120"/>
              </a:rPr>
              <a:t>La ricarica viene vista come economicamente stabile</a:t>
            </a:r>
            <a:endParaRPr lang="it-IT" sz="1400" noProof="0" dirty="0">
              <a:latin typeface="Luiss Sans" panose="020B0604020202020204" charset="0"/>
            </a:endParaRPr>
          </a:p>
        </p:txBody>
      </p:sp>
      <p:sp>
        <p:nvSpPr>
          <p:cNvPr id="19" name="Shape 17">
            <a:extLst>
              <a:ext uri="{FF2B5EF4-FFF2-40B4-BE49-F238E27FC236}">
                <a16:creationId xmlns:a16="http://schemas.microsoft.com/office/drawing/2014/main" id="{7806A2BC-DA80-085E-4942-6C5DF72DE8FE}"/>
              </a:ext>
            </a:extLst>
          </p:cNvPr>
          <p:cNvSpPr/>
          <p:nvPr/>
        </p:nvSpPr>
        <p:spPr>
          <a:xfrm>
            <a:off x="6188175" y="3485997"/>
            <a:ext cx="4875014" cy="184348"/>
          </a:xfrm>
          <a:prstGeom prst="roundRect">
            <a:avLst>
              <a:gd name="adj" fmla="val 33603"/>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20" name="Shape 18">
            <a:extLst>
              <a:ext uri="{FF2B5EF4-FFF2-40B4-BE49-F238E27FC236}">
                <a16:creationId xmlns:a16="http://schemas.microsoft.com/office/drawing/2014/main" id="{E73762BB-49DB-ADAF-F329-EA9BAC3B53AC}"/>
              </a:ext>
            </a:extLst>
          </p:cNvPr>
          <p:cNvSpPr/>
          <p:nvPr/>
        </p:nvSpPr>
        <p:spPr>
          <a:xfrm>
            <a:off x="6188175" y="3485997"/>
            <a:ext cx="1515646" cy="184348"/>
          </a:xfrm>
          <a:prstGeom prst="roundRect">
            <a:avLst>
              <a:gd name="adj" fmla="val 33603"/>
            </a:avLst>
          </a:prstGeom>
          <a:solidFill>
            <a:srgbClr val="8AA2B5"/>
          </a:solidFill>
          <a:ln/>
        </p:spPr>
        <p:txBody>
          <a:bodyPr/>
          <a:lstStyle/>
          <a:p>
            <a:endParaRPr lang="it-IT" noProof="0" dirty="0">
              <a:latin typeface="Luiss Sans" panose="020B0604020202020204" charset="0"/>
            </a:endParaRPr>
          </a:p>
        </p:txBody>
      </p:sp>
      <p:sp>
        <p:nvSpPr>
          <p:cNvPr id="21" name="Text 19">
            <a:extLst>
              <a:ext uri="{FF2B5EF4-FFF2-40B4-BE49-F238E27FC236}">
                <a16:creationId xmlns:a16="http://schemas.microsoft.com/office/drawing/2014/main" id="{160C5B5C-8AF5-3499-6B69-243918E7AA7F}"/>
              </a:ext>
            </a:extLst>
          </p:cNvPr>
          <p:cNvSpPr/>
          <p:nvPr/>
        </p:nvSpPr>
        <p:spPr>
          <a:xfrm>
            <a:off x="11173719" y="3485997"/>
            <a:ext cx="362843" cy="184348"/>
          </a:xfrm>
          <a:prstGeom prst="rect">
            <a:avLst/>
          </a:prstGeom>
          <a:noFill/>
          <a:ln/>
        </p:spPr>
        <p:txBody>
          <a:bodyPr wrap="none" lIns="0" tIns="0" rIns="0" bIns="0" rtlCol="0" anchor="t"/>
          <a:lstStyle/>
          <a:p>
            <a:pPr>
              <a:lnSpc>
                <a:spcPts val="1417"/>
              </a:lnSpc>
            </a:pPr>
            <a:r>
              <a:rPr lang="it-IT" b="1" noProof="0" dirty="0">
                <a:solidFill>
                  <a:srgbClr val="004D82"/>
                </a:solidFill>
                <a:latin typeface="Luiss Sans" panose="020B0604020202020204" charset="0"/>
                <a:ea typeface="Barlow Bold" pitchFamily="34" charset="-122"/>
                <a:cs typeface="Barlow Bold" pitchFamily="34" charset="-120"/>
              </a:rPr>
              <a:t>29%</a:t>
            </a:r>
            <a:endParaRPr lang="it-IT" noProof="0" dirty="0">
              <a:latin typeface="Luiss Sans" panose="020B0604020202020204" charset="0"/>
            </a:endParaRPr>
          </a:p>
        </p:txBody>
      </p:sp>
      <p:sp>
        <p:nvSpPr>
          <p:cNvPr id="22" name="Text 20">
            <a:extLst>
              <a:ext uri="{FF2B5EF4-FFF2-40B4-BE49-F238E27FC236}">
                <a16:creationId xmlns:a16="http://schemas.microsoft.com/office/drawing/2014/main" id="{94E2C10D-A44C-355A-BD15-61E44881BBE6}"/>
              </a:ext>
            </a:extLst>
          </p:cNvPr>
          <p:cNvSpPr/>
          <p:nvPr/>
        </p:nvSpPr>
        <p:spPr>
          <a:xfrm>
            <a:off x="6188174" y="3854594"/>
            <a:ext cx="1843583" cy="230386"/>
          </a:xfrm>
          <a:prstGeom prst="rect">
            <a:avLst/>
          </a:prstGeom>
          <a:noFill/>
          <a:ln/>
        </p:spPr>
        <p:txBody>
          <a:bodyPr wrap="none" lIns="0" tIns="0" rIns="0" bIns="0" rtlCol="0" anchor="t"/>
          <a:lstStyle/>
          <a:p>
            <a:pPr>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Dubbi sul valore di rivendita</a:t>
            </a:r>
            <a:endParaRPr lang="it-IT" noProof="0" dirty="0">
              <a:latin typeface="Luiss Sans" panose="020B0604020202020204" charset="0"/>
            </a:endParaRPr>
          </a:p>
        </p:txBody>
      </p:sp>
      <p:sp>
        <p:nvSpPr>
          <p:cNvPr id="23" name="Text 21">
            <a:extLst>
              <a:ext uri="{FF2B5EF4-FFF2-40B4-BE49-F238E27FC236}">
                <a16:creationId xmlns:a16="http://schemas.microsoft.com/office/drawing/2014/main" id="{9671DF0C-1C4F-D932-6AE9-A88F27C19547}"/>
              </a:ext>
            </a:extLst>
          </p:cNvPr>
          <p:cNvSpPr/>
          <p:nvPr/>
        </p:nvSpPr>
        <p:spPr>
          <a:xfrm>
            <a:off x="6188174" y="4173384"/>
            <a:ext cx="5348387" cy="236042"/>
          </a:xfrm>
          <a:prstGeom prst="rect">
            <a:avLst/>
          </a:prstGeom>
          <a:noFill/>
          <a:ln/>
        </p:spPr>
        <p:txBody>
          <a:bodyPr wrap="none" lIns="0" tIns="0" rIns="0" bIns="0" rtlCol="0" anchor="t"/>
          <a:lstStyle/>
          <a:p>
            <a:pPr>
              <a:lnSpc>
                <a:spcPts val="1833"/>
              </a:lnSpc>
            </a:pPr>
            <a:r>
              <a:rPr lang="it-IT" sz="1400" noProof="0" dirty="0">
                <a:solidFill>
                  <a:srgbClr val="004D82"/>
                </a:solidFill>
                <a:latin typeface="Luiss Sans" panose="020B0604020202020204" charset="0"/>
                <a:ea typeface="PT Sans" pitchFamily="34" charset="-122"/>
                <a:cs typeface="PT Sans" pitchFamily="34" charset="-120"/>
              </a:rPr>
              <a:t>Il valore residuo è la dimensione economica più incerta e critica</a:t>
            </a:r>
            <a:endParaRPr lang="it-IT" sz="1400" noProof="0" dirty="0">
              <a:latin typeface="Luiss Sans" panose="020B0604020202020204" charset="0"/>
            </a:endParaRPr>
          </a:p>
        </p:txBody>
      </p:sp>
      <p:sp>
        <p:nvSpPr>
          <p:cNvPr id="24" name="Text 22">
            <a:extLst>
              <a:ext uri="{FF2B5EF4-FFF2-40B4-BE49-F238E27FC236}">
                <a16:creationId xmlns:a16="http://schemas.microsoft.com/office/drawing/2014/main" id="{4D83D011-18CA-1233-C807-92C280D794CF}"/>
              </a:ext>
            </a:extLst>
          </p:cNvPr>
          <p:cNvSpPr/>
          <p:nvPr/>
        </p:nvSpPr>
        <p:spPr>
          <a:xfrm>
            <a:off x="655440" y="4653308"/>
            <a:ext cx="2212281" cy="276523"/>
          </a:xfrm>
          <a:prstGeom prst="rect">
            <a:avLst/>
          </a:prstGeom>
          <a:noFill/>
          <a:ln/>
        </p:spPr>
        <p:txBody>
          <a:bodyPr wrap="none" lIns="0" tIns="0" rIns="0" bIns="0" rtlCol="0" anchor="t"/>
          <a:lstStyle/>
          <a:p>
            <a:pPr>
              <a:lnSpc>
                <a:spcPts val="2167"/>
              </a:lnSpc>
            </a:pPr>
            <a:r>
              <a:rPr lang="it-IT" sz="2000" b="1" noProof="0" dirty="0">
                <a:solidFill>
                  <a:srgbClr val="004D82"/>
                </a:solidFill>
                <a:latin typeface="Luiss Sans" panose="020B0604020202020204" charset="0"/>
                <a:ea typeface="Barlow Bold" pitchFamily="34" charset="-122"/>
              </a:rPr>
              <a:t>Spesa di ricarica: una componente sotto controllo</a:t>
            </a:r>
            <a:endParaRPr lang="it-IT" sz="2000" noProof="0" dirty="0">
              <a:latin typeface="Luiss Sans" panose="020B0604020202020204" charset="0"/>
            </a:endParaRPr>
          </a:p>
        </p:txBody>
      </p:sp>
      <p:sp>
        <p:nvSpPr>
          <p:cNvPr id="25" name="Text 23">
            <a:extLst>
              <a:ext uri="{FF2B5EF4-FFF2-40B4-BE49-F238E27FC236}">
                <a16:creationId xmlns:a16="http://schemas.microsoft.com/office/drawing/2014/main" id="{7F436EA9-376F-12D1-5EED-63B93C408CA1}"/>
              </a:ext>
            </a:extLst>
          </p:cNvPr>
          <p:cNvSpPr/>
          <p:nvPr/>
        </p:nvSpPr>
        <p:spPr>
          <a:xfrm>
            <a:off x="655439" y="5077270"/>
            <a:ext cx="5260678" cy="944166"/>
          </a:xfrm>
          <a:prstGeom prst="rect">
            <a:avLst/>
          </a:prstGeom>
          <a:noFill/>
          <a:ln/>
        </p:spPr>
        <p:txBody>
          <a:bodyPr wrap="square" lIns="0" tIns="0" rIns="0" bIns="0" rtlCol="0" anchor="t"/>
          <a:lstStyle/>
          <a:p>
            <a:pPr algn="just">
              <a:lnSpc>
                <a:spcPts val="1833"/>
              </a:lnSpc>
            </a:pPr>
            <a:r>
              <a:rPr lang="it-IT" sz="1400" noProof="0" dirty="0">
                <a:solidFill>
                  <a:srgbClr val="004D82"/>
                </a:solidFill>
                <a:latin typeface="Luiss Sans" panose="020B0604020202020204" charset="0"/>
                <a:ea typeface="PT Sans" pitchFamily="34" charset="-122"/>
                <a:cs typeface="PT Sans" pitchFamily="34" charset="-120"/>
              </a:rPr>
              <a:t>Le percezioni negative sono poco più di un quinto (22.7%). L’esperienza quotidiana rafforza la fiducia nell’elettrico, mentre le incertezze si concentrano su dimensioni di mercato meno trasparenti.</a:t>
            </a:r>
            <a:endParaRPr lang="it-IT" sz="1400" noProof="0" dirty="0">
              <a:latin typeface="Luiss Sans" panose="020B0604020202020204" charset="0"/>
            </a:endParaRPr>
          </a:p>
        </p:txBody>
      </p:sp>
      <p:sp>
        <p:nvSpPr>
          <p:cNvPr id="26" name="Text 24">
            <a:extLst>
              <a:ext uri="{FF2B5EF4-FFF2-40B4-BE49-F238E27FC236}">
                <a16:creationId xmlns:a16="http://schemas.microsoft.com/office/drawing/2014/main" id="{944CF1E8-276E-8AD4-E97F-248B844B2E3E}"/>
              </a:ext>
            </a:extLst>
          </p:cNvPr>
          <p:cNvSpPr/>
          <p:nvPr/>
        </p:nvSpPr>
        <p:spPr>
          <a:xfrm>
            <a:off x="6282234" y="4653308"/>
            <a:ext cx="2212281" cy="276523"/>
          </a:xfrm>
          <a:prstGeom prst="rect">
            <a:avLst/>
          </a:prstGeom>
          <a:noFill/>
          <a:ln/>
        </p:spPr>
        <p:txBody>
          <a:bodyPr wrap="none" lIns="0" tIns="0" rIns="0" bIns="0" rtlCol="0" anchor="t"/>
          <a:lstStyle/>
          <a:p>
            <a:pPr>
              <a:lnSpc>
                <a:spcPts val="2167"/>
              </a:lnSpc>
            </a:pPr>
            <a:r>
              <a:rPr lang="it-IT" sz="2000" b="1" noProof="0" dirty="0">
                <a:solidFill>
                  <a:srgbClr val="004D82"/>
                </a:solidFill>
                <a:latin typeface="Luiss Sans" panose="020B0604020202020204" charset="0"/>
                <a:ea typeface="Barlow Bold" pitchFamily="34" charset="-122"/>
                <a:cs typeface="Barlow Bold" pitchFamily="34" charset="-120"/>
              </a:rPr>
              <a:t>La rivendita: il tallone d’Achille della convenienza</a:t>
            </a:r>
            <a:endParaRPr lang="it-IT" sz="2000" noProof="0" dirty="0">
              <a:latin typeface="Luiss Sans" panose="020B0604020202020204" charset="0"/>
            </a:endParaRPr>
          </a:p>
        </p:txBody>
      </p:sp>
      <p:sp>
        <p:nvSpPr>
          <p:cNvPr id="27" name="Text 25">
            <a:extLst>
              <a:ext uri="{FF2B5EF4-FFF2-40B4-BE49-F238E27FC236}">
                <a16:creationId xmlns:a16="http://schemas.microsoft.com/office/drawing/2014/main" id="{5467A324-3ED7-686E-80C0-7A8F4FB03004}"/>
              </a:ext>
            </a:extLst>
          </p:cNvPr>
          <p:cNvSpPr/>
          <p:nvPr/>
        </p:nvSpPr>
        <p:spPr>
          <a:xfrm>
            <a:off x="6282234" y="5077270"/>
            <a:ext cx="5260678" cy="708124"/>
          </a:xfrm>
          <a:prstGeom prst="rect">
            <a:avLst/>
          </a:prstGeom>
          <a:noFill/>
          <a:ln/>
        </p:spPr>
        <p:txBody>
          <a:bodyPr wrap="square" lIns="0" tIns="0" rIns="0" bIns="0" rtlCol="0" anchor="t"/>
          <a:lstStyle/>
          <a:p>
            <a:pPr algn="just">
              <a:lnSpc>
                <a:spcPts val="1833"/>
              </a:lnSpc>
            </a:pPr>
            <a:r>
              <a:rPr lang="it-IT" sz="1400" noProof="0" dirty="0">
                <a:solidFill>
                  <a:srgbClr val="004D82"/>
                </a:solidFill>
                <a:latin typeface="Luiss Sans" panose="020B0604020202020204" charset="0"/>
                <a:ea typeface="PT Sans" pitchFamily="34" charset="-122"/>
                <a:cs typeface="PT Sans" pitchFamily="34" charset="-120"/>
              </a:rPr>
              <a:t>Quasi la metà del campione (49.5%) dichiara scarsa chiarezza sul valore di rivendita.</a:t>
            </a:r>
            <a:endParaRPr lang="it-IT" sz="1400" noProof="0" dirty="0">
              <a:latin typeface="Luiss Sans" panose="020B0604020202020204" charset="0"/>
            </a:endParaRPr>
          </a:p>
        </p:txBody>
      </p:sp>
    </p:spTree>
    <p:extLst>
      <p:ext uri="{BB962C8B-B14F-4D97-AF65-F5344CB8AC3E}">
        <p14:creationId xmlns:p14="http://schemas.microsoft.com/office/powerpoint/2010/main" val="3747602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181C7-6051-72FE-C5E3-CDBCE2EA50D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D4A905C-405D-F4A1-1F00-BA0A67149D27}"/>
              </a:ext>
            </a:extLst>
          </p:cNvPr>
          <p:cNvSpPr/>
          <p:nvPr/>
        </p:nvSpPr>
        <p:spPr>
          <a:xfrm>
            <a:off x="661492" y="667591"/>
            <a:ext cx="10234117" cy="413444"/>
          </a:xfrm>
          <a:prstGeom prst="rect">
            <a:avLst/>
          </a:prstGeom>
          <a:noFill/>
          <a:ln/>
        </p:spPr>
        <p:txBody>
          <a:bodyPr wrap="square" lIns="0" tIns="0" rIns="0" bIns="0" rtlCol="0" anchor="t">
            <a:noAutofit/>
          </a:bodyPr>
          <a:lstStyle/>
          <a:p>
            <a:pPr>
              <a:lnSpc>
                <a:spcPts val="3250"/>
              </a:lnSpc>
            </a:pPr>
            <a:r>
              <a:rPr lang="it-IT" sz="3040" b="1" noProof="0" dirty="0">
                <a:solidFill>
                  <a:srgbClr val="004D82"/>
                </a:solidFill>
                <a:latin typeface="Luiss Sans" panose="020B0604020202020204" charset="0"/>
                <a:ea typeface="Barlow Bold" pitchFamily="34" charset="-122"/>
                <a:cs typeface="Barlow Bold" pitchFamily="34" charset="-120"/>
              </a:rPr>
              <a:t>Come le prestazioni vengono vissute: l’elettrico funziona nella quotidianità</a:t>
            </a:r>
            <a:endParaRPr lang="it-IT" sz="3040" noProof="0" dirty="0">
              <a:latin typeface="Luiss Sans" panose="020B0604020202020204" charset="0"/>
            </a:endParaRPr>
          </a:p>
        </p:txBody>
      </p:sp>
      <p:sp>
        <p:nvSpPr>
          <p:cNvPr id="3" name="Text 1">
            <a:extLst>
              <a:ext uri="{FF2B5EF4-FFF2-40B4-BE49-F238E27FC236}">
                <a16:creationId xmlns:a16="http://schemas.microsoft.com/office/drawing/2014/main" id="{CC2B4410-1435-8E75-FBC5-52DE5C352A17}"/>
              </a:ext>
            </a:extLst>
          </p:cNvPr>
          <p:cNvSpPr/>
          <p:nvPr/>
        </p:nvSpPr>
        <p:spPr>
          <a:xfrm>
            <a:off x="661492" y="1558601"/>
            <a:ext cx="10869018" cy="423466"/>
          </a:xfrm>
          <a:prstGeom prst="rect">
            <a:avLst/>
          </a:prstGeom>
          <a:noFill/>
          <a:ln/>
        </p:spPr>
        <p:txBody>
          <a:bodyPr wrap="square" lIns="0" tIns="0" rIns="0" bIns="0" rtlCol="0" anchor="t"/>
          <a:lstStyle/>
          <a:p>
            <a:pPr algn="just">
              <a:lnSpc>
                <a:spcPts val="1667"/>
              </a:lnSpc>
            </a:pPr>
            <a:r>
              <a:rPr lang="it-IT" sz="1400" noProof="0" dirty="0">
                <a:solidFill>
                  <a:srgbClr val="004D82"/>
                </a:solidFill>
                <a:latin typeface="Luiss Sans" panose="020B0604020202020204" charset="0"/>
                <a:ea typeface="PT Sans" pitchFamily="34" charset="-122"/>
                <a:cs typeface="PT Sans" pitchFamily="34" charset="-120"/>
              </a:rPr>
              <a:t>Gli utenti BEV valutano molto positivamente autonomia, tempi di ricarica e prestazioni della batteria: per oltre due terzi del campione il veicolo risulta pienamente adeguato agli spostamenti quotidiani e affidabile anche in condizioni più impegnative, con criticità limitate a un piccolo cluster.</a:t>
            </a:r>
            <a:endParaRPr lang="it-IT" sz="1400" noProof="0" dirty="0">
              <a:latin typeface="Luiss Sans" panose="020B0604020202020204" charset="0"/>
            </a:endParaRPr>
          </a:p>
        </p:txBody>
      </p:sp>
      <p:sp>
        <p:nvSpPr>
          <p:cNvPr id="4" name="Shape 2">
            <a:extLst>
              <a:ext uri="{FF2B5EF4-FFF2-40B4-BE49-F238E27FC236}">
                <a16:creationId xmlns:a16="http://schemas.microsoft.com/office/drawing/2014/main" id="{02858C55-49B7-3C9E-40FD-082EE596F2DB}"/>
              </a:ext>
            </a:extLst>
          </p:cNvPr>
          <p:cNvSpPr/>
          <p:nvPr/>
        </p:nvSpPr>
        <p:spPr>
          <a:xfrm>
            <a:off x="661492" y="2142468"/>
            <a:ext cx="5368330" cy="1554480"/>
          </a:xfrm>
          <a:prstGeom prst="roundRect">
            <a:avLst>
              <a:gd name="adj" fmla="val 3944"/>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5" name="Shape 3">
            <a:extLst>
              <a:ext uri="{FF2B5EF4-FFF2-40B4-BE49-F238E27FC236}">
                <a16:creationId xmlns:a16="http://schemas.microsoft.com/office/drawing/2014/main" id="{A10BAB2E-A586-FACD-4FEF-99621C92C82A}"/>
              </a:ext>
            </a:extLst>
          </p:cNvPr>
          <p:cNvSpPr/>
          <p:nvPr/>
        </p:nvSpPr>
        <p:spPr>
          <a:xfrm>
            <a:off x="680542" y="2161518"/>
            <a:ext cx="5330230" cy="396875"/>
          </a:xfrm>
          <a:prstGeom prst="roundRect">
            <a:avLst>
              <a:gd name="adj" fmla="val 8243"/>
            </a:avLst>
          </a:prstGeom>
          <a:solidFill>
            <a:srgbClr val="E0E6EB"/>
          </a:solidFill>
          <a:ln/>
        </p:spPr>
        <p:txBody>
          <a:bodyPr/>
          <a:lstStyle/>
          <a:p>
            <a:pPr algn="just"/>
            <a:endParaRPr lang="it-IT" noProof="0" dirty="0">
              <a:latin typeface="Luiss Sans" panose="020B0604020202020204" charset="0"/>
            </a:endParaRPr>
          </a:p>
        </p:txBody>
      </p:sp>
      <p:pic>
        <p:nvPicPr>
          <p:cNvPr id="6" name="Image 0" descr="preencoded.png">
            <a:extLst>
              <a:ext uri="{FF2B5EF4-FFF2-40B4-BE49-F238E27FC236}">
                <a16:creationId xmlns:a16="http://schemas.microsoft.com/office/drawing/2014/main" id="{D40DD356-7642-6491-DCA4-0C161E60DF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6438" y="2257561"/>
            <a:ext cx="198438" cy="198438"/>
          </a:xfrm>
          <a:prstGeom prst="rect">
            <a:avLst/>
          </a:prstGeom>
        </p:spPr>
      </p:pic>
      <p:sp>
        <p:nvSpPr>
          <p:cNvPr id="7" name="Text 4">
            <a:extLst>
              <a:ext uri="{FF2B5EF4-FFF2-40B4-BE49-F238E27FC236}">
                <a16:creationId xmlns:a16="http://schemas.microsoft.com/office/drawing/2014/main" id="{4130CB01-B97B-F3CB-697C-F444057A766C}"/>
              </a:ext>
            </a:extLst>
          </p:cNvPr>
          <p:cNvSpPr/>
          <p:nvPr/>
        </p:nvSpPr>
        <p:spPr>
          <a:xfrm>
            <a:off x="812800" y="2690651"/>
            <a:ext cx="1653878" cy="206673"/>
          </a:xfrm>
          <a:prstGeom prst="rect">
            <a:avLst/>
          </a:prstGeom>
          <a:noFill/>
          <a:ln/>
        </p:spPr>
        <p:txBody>
          <a:bodyPr wrap="none" lIns="0" tIns="0" rIns="0" bIns="0" rtlCol="0" anchor="t"/>
          <a:lstStyle/>
          <a:p>
            <a:pPr algn="just">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Autonomia reale</a:t>
            </a:r>
            <a:endParaRPr lang="it-IT" noProof="0" dirty="0">
              <a:latin typeface="Luiss Sans" panose="020B0604020202020204" charset="0"/>
            </a:endParaRPr>
          </a:p>
        </p:txBody>
      </p:sp>
      <p:sp>
        <p:nvSpPr>
          <p:cNvPr id="8" name="Text 5">
            <a:extLst>
              <a:ext uri="{FF2B5EF4-FFF2-40B4-BE49-F238E27FC236}">
                <a16:creationId xmlns:a16="http://schemas.microsoft.com/office/drawing/2014/main" id="{1E570FBE-03CF-38F2-5EE3-A3E5CBFC66FA}"/>
              </a:ext>
            </a:extLst>
          </p:cNvPr>
          <p:cNvSpPr/>
          <p:nvPr/>
        </p:nvSpPr>
        <p:spPr>
          <a:xfrm>
            <a:off x="812800" y="2930399"/>
            <a:ext cx="5065713" cy="423466"/>
          </a:xfrm>
          <a:prstGeom prst="rect">
            <a:avLst/>
          </a:prstGeom>
          <a:noFill/>
          <a:ln/>
        </p:spPr>
        <p:txBody>
          <a:bodyPr wrap="square" lIns="0" tIns="0" rIns="0" bIns="0" rtlCol="0" anchor="t"/>
          <a:lstStyle/>
          <a:p>
            <a:pPr algn="just">
              <a:lnSpc>
                <a:spcPts val="1667"/>
              </a:lnSpc>
            </a:pPr>
            <a:r>
              <a:rPr lang="it-IT" sz="1200" noProof="0" dirty="0">
                <a:solidFill>
                  <a:srgbClr val="004D82"/>
                </a:solidFill>
                <a:latin typeface="Luiss Sans" panose="020B0604020202020204" charset="0"/>
                <a:ea typeface="PT Sans" pitchFamily="34" charset="-122"/>
                <a:cs typeface="PT Sans" pitchFamily="34" charset="-120"/>
              </a:rPr>
              <a:t>L’autonomia è l’aspetto più fortemente positivo tra quelli analizzati: quasi 3 utenti BEV su 4 (74.2%) ritengono che l’autonomia copra perfettamente i loro spostamenti quotidiani. Le risposte negative sono marginali (13%).</a:t>
            </a:r>
          </a:p>
        </p:txBody>
      </p:sp>
      <p:sp>
        <p:nvSpPr>
          <p:cNvPr id="9" name="Shape 6">
            <a:extLst>
              <a:ext uri="{FF2B5EF4-FFF2-40B4-BE49-F238E27FC236}">
                <a16:creationId xmlns:a16="http://schemas.microsoft.com/office/drawing/2014/main" id="{0F1671FB-58AB-AAF7-64EB-AE6C7A053C87}"/>
              </a:ext>
            </a:extLst>
          </p:cNvPr>
          <p:cNvSpPr/>
          <p:nvPr/>
        </p:nvSpPr>
        <p:spPr>
          <a:xfrm>
            <a:off x="6162081" y="2142468"/>
            <a:ext cx="5368429" cy="1554480"/>
          </a:xfrm>
          <a:prstGeom prst="roundRect">
            <a:avLst>
              <a:gd name="adj" fmla="val 3944"/>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10" name="Shape 7">
            <a:extLst>
              <a:ext uri="{FF2B5EF4-FFF2-40B4-BE49-F238E27FC236}">
                <a16:creationId xmlns:a16="http://schemas.microsoft.com/office/drawing/2014/main" id="{25E41034-A812-165C-58B8-D58BA781D60F}"/>
              </a:ext>
            </a:extLst>
          </p:cNvPr>
          <p:cNvSpPr/>
          <p:nvPr/>
        </p:nvSpPr>
        <p:spPr>
          <a:xfrm>
            <a:off x="6181131" y="2161518"/>
            <a:ext cx="5330329" cy="396875"/>
          </a:xfrm>
          <a:prstGeom prst="roundRect">
            <a:avLst>
              <a:gd name="adj" fmla="val 8243"/>
            </a:avLst>
          </a:prstGeom>
          <a:solidFill>
            <a:srgbClr val="E0E6EB"/>
          </a:solidFill>
          <a:ln/>
        </p:spPr>
        <p:txBody>
          <a:bodyPr/>
          <a:lstStyle/>
          <a:p>
            <a:pPr algn="just"/>
            <a:endParaRPr lang="it-IT" noProof="0" dirty="0">
              <a:latin typeface="Luiss Sans" panose="020B0604020202020204" charset="0"/>
            </a:endParaRPr>
          </a:p>
        </p:txBody>
      </p:sp>
      <p:pic>
        <p:nvPicPr>
          <p:cNvPr id="11" name="Image 1" descr="preencoded.png">
            <a:extLst>
              <a:ext uri="{FF2B5EF4-FFF2-40B4-BE49-F238E27FC236}">
                <a16:creationId xmlns:a16="http://schemas.microsoft.com/office/drawing/2014/main" id="{7D72EB67-6EE1-CE46-32A3-F1DE3A8BC6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7026" y="2257561"/>
            <a:ext cx="198438" cy="198438"/>
          </a:xfrm>
          <a:prstGeom prst="rect">
            <a:avLst/>
          </a:prstGeom>
        </p:spPr>
      </p:pic>
      <p:sp>
        <p:nvSpPr>
          <p:cNvPr id="12" name="Text 8">
            <a:extLst>
              <a:ext uri="{FF2B5EF4-FFF2-40B4-BE49-F238E27FC236}">
                <a16:creationId xmlns:a16="http://schemas.microsoft.com/office/drawing/2014/main" id="{7E96C7C0-50AA-2A83-164A-2584136EA0E9}"/>
              </a:ext>
            </a:extLst>
          </p:cNvPr>
          <p:cNvSpPr/>
          <p:nvPr/>
        </p:nvSpPr>
        <p:spPr>
          <a:xfrm>
            <a:off x="6313389" y="2690651"/>
            <a:ext cx="1653878" cy="206673"/>
          </a:xfrm>
          <a:prstGeom prst="rect">
            <a:avLst/>
          </a:prstGeom>
          <a:noFill/>
          <a:ln/>
        </p:spPr>
        <p:txBody>
          <a:bodyPr wrap="none" lIns="0" tIns="0" rIns="0" bIns="0" rtlCol="0" anchor="t"/>
          <a:lstStyle/>
          <a:p>
            <a:pPr algn="just">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Tempi di ricarica</a:t>
            </a:r>
            <a:endParaRPr lang="it-IT" noProof="0" dirty="0">
              <a:latin typeface="Luiss Sans" panose="020B0604020202020204" charset="0"/>
            </a:endParaRPr>
          </a:p>
        </p:txBody>
      </p:sp>
      <p:sp>
        <p:nvSpPr>
          <p:cNvPr id="13" name="Text 9">
            <a:extLst>
              <a:ext uri="{FF2B5EF4-FFF2-40B4-BE49-F238E27FC236}">
                <a16:creationId xmlns:a16="http://schemas.microsoft.com/office/drawing/2014/main" id="{931CB06D-5305-7526-A2AE-7878EE94E6E6}"/>
              </a:ext>
            </a:extLst>
          </p:cNvPr>
          <p:cNvSpPr/>
          <p:nvPr/>
        </p:nvSpPr>
        <p:spPr>
          <a:xfrm>
            <a:off x="6313388" y="2930399"/>
            <a:ext cx="5065812" cy="423466"/>
          </a:xfrm>
          <a:prstGeom prst="rect">
            <a:avLst/>
          </a:prstGeom>
          <a:noFill/>
          <a:ln/>
        </p:spPr>
        <p:txBody>
          <a:bodyPr wrap="square" lIns="0" tIns="0" rIns="0" bIns="0" rtlCol="0" anchor="t"/>
          <a:lstStyle/>
          <a:p>
            <a:pPr algn="just">
              <a:lnSpc>
                <a:spcPts val="1667"/>
              </a:lnSpc>
            </a:pPr>
            <a:r>
              <a:rPr lang="it-IT" sz="1200" noProof="0" dirty="0">
                <a:solidFill>
                  <a:srgbClr val="004D82"/>
                </a:solidFill>
                <a:latin typeface="Luiss Sans" panose="020B0604020202020204" charset="0"/>
                <a:ea typeface="PT Sans" pitchFamily="34" charset="-122"/>
                <a:cs typeface="PT Sans" pitchFamily="34" charset="-120"/>
              </a:rPr>
              <a:t>La maggioranza assoluta (57.5%) considera i tempi di ricarica pienamente compatibili con le proprie abitudini. Circa il 18% ritiene invece che i tempi siano un potenziale ostacolo.</a:t>
            </a:r>
          </a:p>
        </p:txBody>
      </p:sp>
      <p:sp>
        <p:nvSpPr>
          <p:cNvPr id="14" name="Shape 10">
            <a:extLst>
              <a:ext uri="{FF2B5EF4-FFF2-40B4-BE49-F238E27FC236}">
                <a16:creationId xmlns:a16="http://schemas.microsoft.com/office/drawing/2014/main" id="{E047A229-1FE5-6CE3-E30C-D27E25E024C3}"/>
              </a:ext>
            </a:extLst>
          </p:cNvPr>
          <p:cNvSpPr/>
          <p:nvPr/>
        </p:nvSpPr>
        <p:spPr>
          <a:xfrm>
            <a:off x="661492" y="3753182"/>
            <a:ext cx="5368330" cy="1554480"/>
          </a:xfrm>
          <a:prstGeom prst="roundRect">
            <a:avLst>
              <a:gd name="adj" fmla="val 3944"/>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15" name="Shape 11">
            <a:extLst>
              <a:ext uri="{FF2B5EF4-FFF2-40B4-BE49-F238E27FC236}">
                <a16:creationId xmlns:a16="http://schemas.microsoft.com/office/drawing/2014/main" id="{3734741E-379A-A3AE-1591-56673DA0BA96}"/>
              </a:ext>
            </a:extLst>
          </p:cNvPr>
          <p:cNvSpPr/>
          <p:nvPr/>
        </p:nvSpPr>
        <p:spPr>
          <a:xfrm>
            <a:off x="680542" y="3772232"/>
            <a:ext cx="5330230" cy="396875"/>
          </a:xfrm>
          <a:prstGeom prst="roundRect">
            <a:avLst>
              <a:gd name="adj" fmla="val 8243"/>
            </a:avLst>
          </a:prstGeom>
          <a:solidFill>
            <a:srgbClr val="E0E6EB"/>
          </a:solidFill>
          <a:ln/>
        </p:spPr>
        <p:txBody>
          <a:bodyPr/>
          <a:lstStyle/>
          <a:p>
            <a:pPr algn="just"/>
            <a:endParaRPr lang="it-IT" sz="2000" noProof="0" dirty="0">
              <a:latin typeface="Luiss Sans" panose="020B0604020202020204" charset="0"/>
            </a:endParaRPr>
          </a:p>
        </p:txBody>
      </p:sp>
      <p:pic>
        <p:nvPicPr>
          <p:cNvPr id="16" name="Image 2" descr="preencoded.png">
            <a:extLst>
              <a:ext uri="{FF2B5EF4-FFF2-40B4-BE49-F238E27FC236}">
                <a16:creationId xmlns:a16="http://schemas.microsoft.com/office/drawing/2014/main" id="{8BA42542-1EB2-7778-EF82-E12F9A8ABD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6438" y="3868275"/>
            <a:ext cx="198438" cy="198438"/>
          </a:xfrm>
          <a:prstGeom prst="rect">
            <a:avLst/>
          </a:prstGeom>
        </p:spPr>
      </p:pic>
      <p:sp>
        <p:nvSpPr>
          <p:cNvPr id="17" name="Text 12">
            <a:extLst>
              <a:ext uri="{FF2B5EF4-FFF2-40B4-BE49-F238E27FC236}">
                <a16:creationId xmlns:a16="http://schemas.microsoft.com/office/drawing/2014/main" id="{BBD14DE2-EE3F-8AFE-4593-F4D99E90678D}"/>
              </a:ext>
            </a:extLst>
          </p:cNvPr>
          <p:cNvSpPr/>
          <p:nvPr/>
        </p:nvSpPr>
        <p:spPr>
          <a:xfrm>
            <a:off x="812800" y="4301365"/>
            <a:ext cx="1653878" cy="206673"/>
          </a:xfrm>
          <a:prstGeom prst="rect">
            <a:avLst/>
          </a:prstGeom>
          <a:noFill/>
          <a:ln/>
        </p:spPr>
        <p:txBody>
          <a:bodyPr wrap="none" lIns="0" tIns="0" rIns="0" bIns="0" rtlCol="0" anchor="t"/>
          <a:lstStyle/>
          <a:p>
            <a:pPr algn="just">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Durata della batteria</a:t>
            </a:r>
            <a:endParaRPr lang="it-IT" noProof="0" dirty="0">
              <a:latin typeface="Luiss Sans" panose="020B0604020202020204" charset="0"/>
            </a:endParaRPr>
          </a:p>
        </p:txBody>
      </p:sp>
      <p:sp>
        <p:nvSpPr>
          <p:cNvPr id="18" name="Text 13">
            <a:extLst>
              <a:ext uri="{FF2B5EF4-FFF2-40B4-BE49-F238E27FC236}">
                <a16:creationId xmlns:a16="http://schemas.microsoft.com/office/drawing/2014/main" id="{FCDBB688-B7D0-F172-2CD7-C700A9F06D35}"/>
              </a:ext>
            </a:extLst>
          </p:cNvPr>
          <p:cNvSpPr/>
          <p:nvPr/>
        </p:nvSpPr>
        <p:spPr>
          <a:xfrm>
            <a:off x="812800" y="4541113"/>
            <a:ext cx="5065713" cy="423466"/>
          </a:xfrm>
          <a:prstGeom prst="rect">
            <a:avLst/>
          </a:prstGeom>
          <a:noFill/>
          <a:ln/>
        </p:spPr>
        <p:txBody>
          <a:bodyPr wrap="square" lIns="0" tIns="0" rIns="0" bIns="0" rtlCol="0" anchor="t"/>
          <a:lstStyle/>
          <a:p>
            <a:pPr algn="just">
              <a:lnSpc>
                <a:spcPts val="1667"/>
              </a:lnSpc>
            </a:pPr>
            <a:r>
              <a:rPr lang="it-IT" sz="1200" noProof="0" dirty="0">
                <a:solidFill>
                  <a:srgbClr val="004D82"/>
                </a:solidFill>
                <a:latin typeface="Luiss Sans" panose="020B0604020202020204" charset="0"/>
                <a:ea typeface="PT Sans" pitchFamily="34" charset="-122"/>
                <a:cs typeface="PT Sans" pitchFamily="34" charset="-120"/>
              </a:rPr>
              <a:t>Le prestazioni della batteria sono valutate positivamente dalla maggior parte del campione: 6 utenti su 10 (62.4%) dichiarano che l’auto si comporta quanto atteso in termini di degrado e stagionalità. Le percezioni negative sono contenute (14%).</a:t>
            </a:r>
          </a:p>
        </p:txBody>
      </p:sp>
      <p:sp>
        <p:nvSpPr>
          <p:cNvPr id="19" name="Shape 14">
            <a:extLst>
              <a:ext uri="{FF2B5EF4-FFF2-40B4-BE49-F238E27FC236}">
                <a16:creationId xmlns:a16="http://schemas.microsoft.com/office/drawing/2014/main" id="{F800EC5E-369E-5F41-205B-6894602049D0}"/>
              </a:ext>
            </a:extLst>
          </p:cNvPr>
          <p:cNvSpPr/>
          <p:nvPr/>
        </p:nvSpPr>
        <p:spPr>
          <a:xfrm>
            <a:off x="6162081" y="3753182"/>
            <a:ext cx="5368429" cy="1554480"/>
          </a:xfrm>
          <a:prstGeom prst="roundRect">
            <a:avLst>
              <a:gd name="adj" fmla="val 3944"/>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20" name="Shape 15">
            <a:extLst>
              <a:ext uri="{FF2B5EF4-FFF2-40B4-BE49-F238E27FC236}">
                <a16:creationId xmlns:a16="http://schemas.microsoft.com/office/drawing/2014/main" id="{5B50499D-BB00-21B0-1D71-7A250FC5BABD}"/>
              </a:ext>
            </a:extLst>
          </p:cNvPr>
          <p:cNvSpPr/>
          <p:nvPr/>
        </p:nvSpPr>
        <p:spPr>
          <a:xfrm>
            <a:off x="6181131" y="3772232"/>
            <a:ext cx="5330329" cy="396875"/>
          </a:xfrm>
          <a:prstGeom prst="roundRect">
            <a:avLst>
              <a:gd name="adj" fmla="val 8243"/>
            </a:avLst>
          </a:prstGeom>
          <a:solidFill>
            <a:srgbClr val="E0E6EB"/>
          </a:solidFill>
          <a:ln/>
        </p:spPr>
        <p:txBody>
          <a:bodyPr/>
          <a:lstStyle/>
          <a:p>
            <a:pPr algn="just"/>
            <a:endParaRPr lang="it-IT" sz="2000" noProof="0" dirty="0">
              <a:latin typeface="Luiss Sans" panose="020B0604020202020204" charset="0"/>
            </a:endParaRPr>
          </a:p>
        </p:txBody>
      </p:sp>
      <p:pic>
        <p:nvPicPr>
          <p:cNvPr id="21" name="Image 3" descr="preencoded.png">
            <a:extLst>
              <a:ext uri="{FF2B5EF4-FFF2-40B4-BE49-F238E27FC236}">
                <a16:creationId xmlns:a16="http://schemas.microsoft.com/office/drawing/2014/main" id="{29AE175A-B731-3BBB-B213-0A60B1C482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47026" y="3868275"/>
            <a:ext cx="198438" cy="198438"/>
          </a:xfrm>
          <a:prstGeom prst="rect">
            <a:avLst/>
          </a:prstGeom>
        </p:spPr>
      </p:pic>
      <p:sp>
        <p:nvSpPr>
          <p:cNvPr id="22" name="Text 16">
            <a:extLst>
              <a:ext uri="{FF2B5EF4-FFF2-40B4-BE49-F238E27FC236}">
                <a16:creationId xmlns:a16="http://schemas.microsoft.com/office/drawing/2014/main" id="{E5440A9D-C25E-4ECF-EB1B-1892D2F4493D}"/>
              </a:ext>
            </a:extLst>
          </p:cNvPr>
          <p:cNvSpPr/>
          <p:nvPr/>
        </p:nvSpPr>
        <p:spPr>
          <a:xfrm>
            <a:off x="6313389" y="4301365"/>
            <a:ext cx="1653878" cy="206673"/>
          </a:xfrm>
          <a:prstGeom prst="rect">
            <a:avLst/>
          </a:prstGeom>
          <a:noFill/>
          <a:ln/>
        </p:spPr>
        <p:txBody>
          <a:bodyPr wrap="none" lIns="0" tIns="0" rIns="0" bIns="0" rtlCol="0" anchor="t"/>
          <a:lstStyle/>
          <a:p>
            <a:pPr algn="just">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Prestazioni reali</a:t>
            </a:r>
            <a:endParaRPr lang="it-IT" noProof="0" dirty="0">
              <a:latin typeface="Luiss Sans" panose="020B0604020202020204" charset="0"/>
            </a:endParaRPr>
          </a:p>
        </p:txBody>
      </p:sp>
      <p:sp>
        <p:nvSpPr>
          <p:cNvPr id="23" name="Text 17">
            <a:extLst>
              <a:ext uri="{FF2B5EF4-FFF2-40B4-BE49-F238E27FC236}">
                <a16:creationId xmlns:a16="http://schemas.microsoft.com/office/drawing/2014/main" id="{4BF07784-3A82-A2A3-052B-9C0D4E68DB3A}"/>
              </a:ext>
            </a:extLst>
          </p:cNvPr>
          <p:cNvSpPr/>
          <p:nvPr/>
        </p:nvSpPr>
        <p:spPr>
          <a:xfrm>
            <a:off x="6313387" y="4541113"/>
            <a:ext cx="5065813" cy="423466"/>
          </a:xfrm>
          <a:prstGeom prst="rect">
            <a:avLst/>
          </a:prstGeom>
          <a:noFill/>
          <a:ln/>
        </p:spPr>
        <p:txBody>
          <a:bodyPr wrap="square" lIns="0" tIns="0" rIns="0" bIns="0" rtlCol="0" anchor="t"/>
          <a:lstStyle/>
          <a:p>
            <a:pPr algn="just">
              <a:lnSpc>
                <a:spcPts val="1667"/>
              </a:lnSpc>
            </a:pPr>
            <a:r>
              <a:rPr lang="it-IT" sz="1200" noProof="0" dirty="0">
                <a:solidFill>
                  <a:srgbClr val="004D82"/>
                </a:solidFill>
                <a:latin typeface="Luiss Sans" panose="020B0604020202020204" charset="0"/>
                <a:ea typeface="PT Sans" pitchFamily="34" charset="-122"/>
                <a:cs typeface="PT Sans" pitchFamily="34" charset="-120"/>
              </a:rPr>
              <a:t>Anche in condizioni più impegnative, due terzi del campione (68.4%) ritengono che il veicolo si comporti bene. Le valutazioni negative (17%) crescono leggermente rispetto alle dimensioni precedenti, segnalando una sensibilità maggiore alle condizioni estreme.</a:t>
            </a:r>
          </a:p>
        </p:txBody>
      </p:sp>
      <p:sp>
        <p:nvSpPr>
          <p:cNvPr id="24" name="Shape 18">
            <a:extLst>
              <a:ext uri="{FF2B5EF4-FFF2-40B4-BE49-F238E27FC236}">
                <a16:creationId xmlns:a16="http://schemas.microsoft.com/office/drawing/2014/main" id="{BC715CCF-1FB3-2D94-4587-E4A0546DF210}"/>
              </a:ext>
            </a:extLst>
          </p:cNvPr>
          <p:cNvSpPr/>
          <p:nvPr/>
        </p:nvSpPr>
        <p:spPr>
          <a:xfrm>
            <a:off x="661492" y="5426765"/>
            <a:ext cx="10869018" cy="562173"/>
          </a:xfrm>
          <a:prstGeom prst="roundRect">
            <a:avLst>
              <a:gd name="adj" fmla="val 9885"/>
            </a:avLst>
          </a:prstGeom>
          <a:solidFill>
            <a:srgbClr val="D0DAE1"/>
          </a:solidFill>
          <a:ln/>
        </p:spPr>
        <p:txBody>
          <a:bodyPr/>
          <a:lstStyle/>
          <a:p>
            <a:pPr algn="just"/>
            <a:endParaRPr lang="it-IT" sz="2000" noProof="0" dirty="0">
              <a:latin typeface="Luiss Sans" panose="020B0604020202020204" charset="0"/>
            </a:endParaRPr>
          </a:p>
        </p:txBody>
      </p:sp>
      <p:pic>
        <p:nvPicPr>
          <p:cNvPr id="25" name="Image 4" descr="preencoded.png">
            <a:extLst>
              <a:ext uri="{FF2B5EF4-FFF2-40B4-BE49-F238E27FC236}">
                <a16:creationId xmlns:a16="http://schemas.microsoft.com/office/drawing/2014/main" id="{FDECD68E-F11B-2E00-E11A-ADC21613C14F}"/>
              </a:ext>
            </a:extLst>
          </p:cNvPr>
          <p:cNvPicPr>
            <a:picLocks noChangeAspect="1"/>
          </p:cNvPicPr>
          <p:nvPr/>
        </p:nvPicPr>
        <p:blipFill>
          <a:blip r:embed="rId11"/>
          <a:stretch>
            <a:fillRect/>
          </a:stretch>
        </p:blipFill>
        <p:spPr>
          <a:xfrm>
            <a:off x="793750" y="5628675"/>
            <a:ext cx="165298" cy="132258"/>
          </a:xfrm>
          <a:prstGeom prst="rect">
            <a:avLst/>
          </a:prstGeom>
        </p:spPr>
      </p:pic>
      <p:sp>
        <p:nvSpPr>
          <p:cNvPr id="26" name="Text 19">
            <a:extLst>
              <a:ext uri="{FF2B5EF4-FFF2-40B4-BE49-F238E27FC236}">
                <a16:creationId xmlns:a16="http://schemas.microsoft.com/office/drawing/2014/main" id="{85457466-6A04-6A99-9634-105133908C89}"/>
              </a:ext>
            </a:extLst>
          </p:cNvPr>
          <p:cNvSpPr/>
          <p:nvPr/>
        </p:nvSpPr>
        <p:spPr>
          <a:xfrm>
            <a:off x="1091308" y="5522614"/>
            <a:ext cx="10194008" cy="132259"/>
          </a:xfrm>
          <a:prstGeom prst="rect">
            <a:avLst/>
          </a:prstGeom>
          <a:noFill/>
          <a:ln/>
        </p:spPr>
        <p:txBody>
          <a:bodyPr wrap="square" lIns="0" tIns="0" rIns="0" bIns="0" rtlCol="0" anchor="t">
            <a:noAutofit/>
          </a:bodyPr>
          <a:lstStyle/>
          <a:p>
            <a:pPr algn="just">
              <a:lnSpc>
                <a:spcPts val="1667"/>
              </a:lnSpc>
            </a:pPr>
            <a:r>
              <a:rPr lang="it-IT" sz="1400" b="1" noProof="0" dirty="0">
                <a:solidFill>
                  <a:srgbClr val="000000"/>
                </a:solidFill>
                <a:latin typeface="Luiss Sans" panose="020B0604020202020204" charset="0"/>
                <a:ea typeface="PT Sans" pitchFamily="34" charset="-122"/>
                <a:cs typeface="PT Sans" pitchFamily="34" charset="-120"/>
              </a:rPr>
              <a:t>L’autonomia reale è già un punto di forza, non un limite:</a:t>
            </a:r>
            <a:r>
              <a:rPr lang="it-IT" sz="1400" noProof="0" dirty="0">
                <a:solidFill>
                  <a:srgbClr val="000000"/>
                </a:solidFill>
                <a:latin typeface="Luiss Sans" panose="020B0604020202020204" charset="0"/>
                <a:ea typeface="PT Sans" pitchFamily="34" charset="-122"/>
                <a:cs typeface="PT Sans" pitchFamily="34" charset="-120"/>
              </a:rPr>
              <a:t> Nell’uso reale, la “range </a:t>
            </a:r>
            <a:r>
              <a:rPr lang="it-IT" sz="1400" noProof="0" dirty="0" err="1">
                <a:solidFill>
                  <a:srgbClr val="000000"/>
                </a:solidFill>
                <a:latin typeface="Luiss Sans" panose="020B0604020202020204" charset="0"/>
                <a:ea typeface="PT Sans" pitchFamily="34" charset="-122"/>
                <a:cs typeface="PT Sans" pitchFamily="34" charset="-120"/>
              </a:rPr>
              <a:t>anxiety</a:t>
            </a:r>
            <a:r>
              <a:rPr lang="it-IT" sz="1400" noProof="0" dirty="0">
                <a:solidFill>
                  <a:srgbClr val="000000"/>
                </a:solidFill>
                <a:latin typeface="Luiss Sans" panose="020B0604020202020204" charset="0"/>
                <a:ea typeface="PT Sans" pitchFamily="34" charset="-122"/>
                <a:cs typeface="PT Sans" pitchFamily="34" charset="-120"/>
              </a:rPr>
              <a:t>” è molto ridimensionata: l’autonomia percepita come insufficiente è oggi un problema più narrativo che esperienziale.</a:t>
            </a:r>
            <a:endParaRPr lang="it-IT" sz="1400" noProof="0" dirty="0">
              <a:latin typeface="Luiss Sans" panose="020B0604020202020204" charset="0"/>
            </a:endParaRPr>
          </a:p>
        </p:txBody>
      </p:sp>
    </p:spTree>
    <p:extLst>
      <p:ext uri="{BB962C8B-B14F-4D97-AF65-F5344CB8AC3E}">
        <p14:creationId xmlns:p14="http://schemas.microsoft.com/office/powerpoint/2010/main" val="1310501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CE575-1B8A-BD0E-DA57-BBF05C9A5A1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DF422AB-B7C4-B362-38FE-54C7B955BAE4}"/>
              </a:ext>
            </a:extLst>
          </p:cNvPr>
          <p:cNvSpPr/>
          <p:nvPr/>
        </p:nvSpPr>
        <p:spPr>
          <a:xfrm>
            <a:off x="661492" y="713879"/>
            <a:ext cx="10869018" cy="930275"/>
          </a:xfrm>
          <a:prstGeom prst="rect">
            <a:avLst/>
          </a:prstGeom>
          <a:noFill/>
          <a:ln/>
        </p:spPr>
        <p:txBody>
          <a:bodyPr wrap="square" lIns="0" tIns="0" rIns="0" bIns="0" rtlCol="0" anchor="t"/>
          <a:lstStyle/>
          <a:p>
            <a:pPr>
              <a:lnSpc>
                <a:spcPts val="3625"/>
              </a:lnSpc>
            </a:pPr>
            <a:r>
              <a:rPr lang="it-IT" sz="3040" b="1" noProof="0" dirty="0">
                <a:solidFill>
                  <a:srgbClr val="004D82"/>
                </a:solidFill>
                <a:latin typeface="Luiss Sans" panose="020B0604020202020204" charset="0"/>
                <a:ea typeface="Barlow Bold" pitchFamily="34" charset="-122"/>
                <a:cs typeface="Barlow Bold" pitchFamily="34" charset="-120"/>
              </a:rPr>
              <a:t>Come viene vissuta la ricarica: tra solidità domestica e limiti dell’infrastruttura pubblica</a:t>
            </a:r>
            <a:endParaRPr lang="it-IT" sz="3040" noProof="0" dirty="0">
              <a:latin typeface="Luiss Sans" panose="020B0604020202020204" charset="0"/>
            </a:endParaRPr>
          </a:p>
        </p:txBody>
      </p:sp>
      <p:sp>
        <p:nvSpPr>
          <p:cNvPr id="3" name="Text 1">
            <a:extLst>
              <a:ext uri="{FF2B5EF4-FFF2-40B4-BE49-F238E27FC236}">
                <a16:creationId xmlns:a16="http://schemas.microsoft.com/office/drawing/2014/main" id="{893CD5CE-3030-A848-85AC-24EAEA84FFC4}"/>
              </a:ext>
            </a:extLst>
          </p:cNvPr>
          <p:cNvSpPr/>
          <p:nvPr/>
        </p:nvSpPr>
        <p:spPr>
          <a:xfrm>
            <a:off x="661492" y="1684205"/>
            <a:ext cx="10869018" cy="476250"/>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L’esperienza di ricarica è positiva soprattutto a casa, mentre la rete pubblica, soprattutto in viaggio e in autostrada, mostra margini di miglioramento: la maggior parte degli utenti la considera utilizzabile, ma meno affidabile e semplice rispetto alla ricarica domestica.</a:t>
            </a:r>
            <a:endParaRPr lang="it-IT" sz="1400" noProof="0" dirty="0">
              <a:latin typeface="Luiss Sans" panose="020B0604020202020204" charset="0"/>
            </a:endParaRPr>
          </a:p>
        </p:txBody>
      </p:sp>
      <p:pic>
        <p:nvPicPr>
          <p:cNvPr id="4" name="Image 0" descr="preencoded.png">
            <a:extLst>
              <a:ext uri="{FF2B5EF4-FFF2-40B4-BE49-F238E27FC236}">
                <a16:creationId xmlns:a16="http://schemas.microsoft.com/office/drawing/2014/main" id="{C268D62B-C87D-0639-CD68-337317305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2" y="2277813"/>
            <a:ext cx="372070" cy="372070"/>
          </a:xfrm>
          <a:prstGeom prst="rect">
            <a:avLst/>
          </a:prstGeom>
        </p:spPr>
      </p:pic>
      <p:sp>
        <p:nvSpPr>
          <p:cNvPr id="5" name="Text 2">
            <a:extLst>
              <a:ext uri="{FF2B5EF4-FFF2-40B4-BE49-F238E27FC236}">
                <a16:creationId xmlns:a16="http://schemas.microsoft.com/office/drawing/2014/main" id="{97939D56-B66C-7EB2-1CDF-E556F79B9B8B}"/>
              </a:ext>
            </a:extLst>
          </p:cNvPr>
          <p:cNvSpPr/>
          <p:nvPr/>
        </p:nvSpPr>
        <p:spPr>
          <a:xfrm>
            <a:off x="661492" y="2766468"/>
            <a:ext cx="1967210" cy="232469"/>
          </a:xfrm>
          <a:prstGeom prst="rect">
            <a:avLst/>
          </a:prstGeom>
          <a:noFill/>
          <a:ln/>
        </p:spPr>
        <p:txBody>
          <a:bodyPr wrap="none" lIns="0" tIns="0" rIns="0" bIns="0" rtlCol="0" anchor="t"/>
          <a:lstStyle/>
          <a:p>
            <a:pPr algn="just">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Colonnine disponibili e funzionanti</a:t>
            </a:r>
            <a:endParaRPr lang="it-IT" noProof="0" dirty="0">
              <a:latin typeface="Luiss Sans" panose="020B0604020202020204" charset="0"/>
            </a:endParaRPr>
          </a:p>
        </p:txBody>
      </p:sp>
      <p:sp>
        <p:nvSpPr>
          <p:cNvPr id="6" name="Text 3">
            <a:extLst>
              <a:ext uri="{FF2B5EF4-FFF2-40B4-BE49-F238E27FC236}">
                <a16:creationId xmlns:a16="http://schemas.microsoft.com/office/drawing/2014/main" id="{D50828E9-06AC-3CAA-463D-28FEC2416149}"/>
              </a:ext>
            </a:extLst>
          </p:cNvPr>
          <p:cNvSpPr/>
          <p:nvPr/>
        </p:nvSpPr>
        <p:spPr>
          <a:xfrm>
            <a:off x="661492" y="3088234"/>
            <a:ext cx="5239486" cy="714375"/>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Quasi la metà del campione (48.5%) percepisce buona disponibilità e funzionamento delle colonnine. Solo 3 utenti su 10 (30.7%) hanno invece difficoltà reali o frequenti. </a:t>
            </a:r>
            <a:endParaRPr lang="it-IT" sz="1400" noProof="0" dirty="0">
              <a:latin typeface="Luiss Sans" panose="020B0604020202020204" charset="0"/>
            </a:endParaRPr>
          </a:p>
        </p:txBody>
      </p:sp>
      <p:pic>
        <p:nvPicPr>
          <p:cNvPr id="7" name="Image 1" descr="preencoded.png">
            <a:extLst>
              <a:ext uri="{FF2B5EF4-FFF2-40B4-BE49-F238E27FC236}">
                <a16:creationId xmlns:a16="http://schemas.microsoft.com/office/drawing/2014/main" id="{84919217-7604-982D-06D3-901E1FA666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1022" y="2277813"/>
            <a:ext cx="372070" cy="372070"/>
          </a:xfrm>
          <a:prstGeom prst="rect">
            <a:avLst/>
          </a:prstGeom>
        </p:spPr>
      </p:pic>
      <p:sp>
        <p:nvSpPr>
          <p:cNvPr id="8" name="Text 4">
            <a:extLst>
              <a:ext uri="{FF2B5EF4-FFF2-40B4-BE49-F238E27FC236}">
                <a16:creationId xmlns:a16="http://schemas.microsoft.com/office/drawing/2014/main" id="{9220D650-6FA5-6409-9D8C-90AF133B4570}"/>
              </a:ext>
            </a:extLst>
          </p:cNvPr>
          <p:cNvSpPr/>
          <p:nvPr/>
        </p:nvSpPr>
        <p:spPr>
          <a:xfrm>
            <a:off x="6291022" y="2766468"/>
            <a:ext cx="2539603" cy="232469"/>
          </a:xfrm>
          <a:prstGeom prst="rect">
            <a:avLst/>
          </a:prstGeom>
          <a:noFill/>
          <a:ln/>
        </p:spPr>
        <p:txBody>
          <a:bodyPr wrap="none" lIns="0" tIns="0" rIns="0" bIns="0" rtlCol="0" anchor="t"/>
          <a:lstStyle/>
          <a:p>
            <a:pPr algn="just">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Ricarica domestica soddisfacente </a:t>
            </a:r>
            <a:endParaRPr lang="it-IT" noProof="0" dirty="0">
              <a:latin typeface="Luiss Sans" panose="020B0604020202020204" charset="0"/>
            </a:endParaRPr>
          </a:p>
        </p:txBody>
      </p:sp>
      <p:sp>
        <p:nvSpPr>
          <p:cNvPr id="9" name="Text 5">
            <a:extLst>
              <a:ext uri="{FF2B5EF4-FFF2-40B4-BE49-F238E27FC236}">
                <a16:creationId xmlns:a16="http://schemas.microsoft.com/office/drawing/2014/main" id="{6CA9DFD4-4899-61D1-F318-FD54BC35AC91}"/>
              </a:ext>
            </a:extLst>
          </p:cNvPr>
          <p:cNvSpPr/>
          <p:nvPr/>
        </p:nvSpPr>
        <p:spPr>
          <a:xfrm>
            <a:off x="6291022" y="3088234"/>
            <a:ext cx="5239486" cy="714375"/>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Il 53.5% degli utenti ritiene che la ricarica domestica soddisfi pienamente le esigenze quotidiane, confermandosi come il canale più affidabile e apprezzato. Tuttavia, un 27.7% esprime una valutazione negativa.</a:t>
            </a:r>
            <a:endParaRPr lang="it-IT" sz="1400" noProof="0" dirty="0">
              <a:latin typeface="Luiss Sans" panose="020B0604020202020204" charset="0"/>
            </a:endParaRPr>
          </a:p>
        </p:txBody>
      </p:sp>
      <p:sp>
        <p:nvSpPr>
          <p:cNvPr id="13" name="Text 8">
            <a:extLst>
              <a:ext uri="{FF2B5EF4-FFF2-40B4-BE49-F238E27FC236}">
                <a16:creationId xmlns:a16="http://schemas.microsoft.com/office/drawing/2014/main" id="{E69E142E-2CAE-7890-A908-1333B6D9007D}"/>
              </a:ext>
            </a:extLst>
          </p:cNvPr>
          <p:cNvSpPr/>
          <p:nvPr/>
        </p:nvSpPr>
        <p:spPr>
          <a:xfrm>
            <a:off x="661492" y="4553928"/>
            <a:ext cx="2924770" cy="279003"/>
          </a:xfrm>
          <a:prstGeom prst="rect">
            <a:avLst/>
          </a:prstGeom>
          <a:noFill/>
          <a:ln/>
        </p:spPr>
        <p:txBody>
          <a:bodyPr wrap="none" lIns="0" tIns="0" rIns="0" bIns="0" rtlCol="0" anchor="t"/>
          <a:lstStyle/>
          <a:p>
            <a:pPr algn="just">
              <a:lnSpc>
                <a:spcPts val="2167"/>
              </a:lnSpc>
            </a:pPr>
            <a:r>
              <a:rPr lang="it-IT" b="1" noProof="0" dirty="0">
                <a:solidFill>
                  <a:srgbClr val="004D82"/>
                </a:solidFill>
                <a:latin typeface="Luiss Sans" panose="020B0604020202020204" charset="0"/>
                <a:ea typeface="Barlow Bold" pitchFamily="34" charset="-122"/>
                <a:cs typeface="Barlow Bold" pitchFamily="34" charset="-120"/>
              </a:rPr>
              <a:t>Rete autostradale sufficiente</a:t>
            </a:r>
            <a:endParaRPr lang="it-IT" noProof="0" dirty="0">
              <a:latin typeface="Luiss Sans" panose="020B0604020202020204" charset="0"/>
            </a:endParaRPr>
          </a:p>
        </p:txBody>
      </p:sp>
      <p:sp>
        <p:nvSpPr>
          <p:cNvPr id="14" name="Text 9">
            <a:extLst>
              <a:ext uri="{FF2B5EF4-FFF2-40B4-BE49-F238E27FC236}">
                <a16:creationId xmlns:a16="http://schemas.microsoft.com/office/drawing/2014/main" id="{5A31A075-5370-62FD-3267-C90ACA7058FC}"/>
              </a:ext>
            </a:extLst>
          </p:cNvPr>
          <p:cNvSpPr/>
          <p:nvPr/>
        </p:nvSpPr>
        <p:spPr>
          <a:xfrm>
            <a:off x="661492" y="4877585"/>
            <a:ext cx="5252938" cy="476250"/>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Il 47,5% esprime soddisfazione per la copertura in autostrada, ma circa un terzo (29.7%) segnala criticità, indicando margini di miglioramento soprattutto per i tragitti più lunghi.</a:t>
            </a:r>
            <a:endParaRPr lang="it-IT" sz="1400" noProof="0" dirty="0">
              <a:latin typeface="Luiss Sans" panose="020B0604020202020204" charset="0"/>
            </a:endParaRPr>
          </a:p>
        </p:txBody>
      </p:sp>
      <p:sp>
        <p:nvSpPr>
          <p:cNvPr id="16" name="Text 11">
            <a:extLst>
              <a:ext uri="{FF2B5EF4-FFF2-40B4-BE49-F238E27FC236}">
                <a16:creationId xmlns:a16="http://schemas.microsoft.com/office/drawing/2014/main" id="{E8B4B449-E13E-DD34-84EC-E9532285696D}"/>
              </a:ext>
            </a:extLst>
          </p:cNvPr>
          <p:cNvSpPr/>
          <p:nvPr/>
        </p:nvSpPr>
        <p:spPr>
          <a:xfrm>
            <a:off x="6283921" y="4553928"/>
            <a:ext cx="2232819" cy="279003"/>
          </a:xfrm>
          <a:prstGeom prst="rect">
            <a:avLst/>
          </a:prstGeom>
          <a:noFill/>
          <a:ln/>
        </p:spPr>
        <p:txBody>
          <a:bodyPr wrap="none" lIns="0" tIns="0" rIns="0" bIns="0" rtlCol="0" anchor="t"/>
          <a:lstStyle/>
          <a:p>
            <a:pPr algn="just">
              <a:lnSpc>
                <a:spcPts val="2167"/>
              </a:lnSpc>
            </a:pPr>
            <a:r>
              <a:rPr lang="it-IT" b="1" noProof="0" dirty="0">
                <a:solidFill>
                  <a:srgbClr val="004D82"/>
                </a:solidFill>
                <a:latin typeface="Luiss Sans" panose="020B0604020202020204" charset="0"/>
                <a:ea typeface="Barlow Bold" pitchFamily="34" charset="-122"/>
                <a:cs typeface="Barlow Bold" pitchFamily="34" charset="-120"/>
              </a:rPr>
              <a:t>Pianificazione dei viaggi gestibile</a:t>
            </a:r>
            <a:endParaRPr lang="it-IT" noProof="0" dirty="0">
              <a:latin typeface="Luiss Sans" panose="020B0604020202020204" charset="0"/>
            </a:endParaRPr>
          </a:p>
        </p:txBody>
      </p:sp>
      <p:sp>
        <p:nvSpPr>
          <p:cNvPr id="17" name="Text 12">
            <a:extLst>
              <a:ext uri="{FF2B5EF4-FFF2-40B4-BE49-F238E27FC236}">
                <a16:creationId xmlns:a16="http://schemas.microsoft.com/office/drawing/2014/main" id="{400B8664-088F-7C29-4722-BE281694932B}"/>
              </a:ext>
            </a:extLst>
          </p:cNvPr>
          <p:cNvSpPr/>
          <p:nvPr/>
        </p:nvSpPr>
        <p:spPr>
          <a:xfrm>
            <a:off x="6283920" y="4877585"/>
            <a:ext cx="5252938" cy="714375"/>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Quasi la metà del campione (48.5%) trova la pianificazione tramite app e strumenti digitali ragionevolmente semplice, anche se un cluster significativo (32.7%) la valuta ancora complessa o incerta.</a:t>
            </a:r>
            <a:endParaRPr lang="it-IT" sz="1400" noProof="0" dirty="0">
              <a:latin typeface="Luiss Sans" panose="020B0604020202020204" charset="0"/>
            </a:endParaRPr>
          </a:p>
        </p:txBody>
      </p:sp>
      <p:pic>
        <p:nvPicPr>
          <p:cNvPr id="12" name="Image 3" descr="preencoded.png">
            <a:extLst>
              <a:ext uri="{FF2B5EF4-FFF2-40B4-BE49-F238E27FC236}">
                <a16:creationId xmlns:a16="http://schemas.microsoft.com/office/drawing/2014/main" id="{96BC0F07-55F2-0B50-4F3D-10035EE50E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658" y="4122680"/>
            <a:ext cx="374904" cy="374904"/>
          </a:xfrm>
          <a:prstGeom prst="rect">
            <a:avLst/>
          </a:prstGeom>
        </p:spPr>
      </p:pic>
      <p:pic>
        <p:nvPicPr>
          <p:cNvPr id="15" name="Image 4" descr="preencoded.png">
            <a:extLst>
              <a:ext uri="{FF2B5EF4-FFF2-40B4-BE49-F238E27FC236}">
                <a16:creationId xmlns:a16="http://schemas.microsoft.com/office/drawing/2014/main" id="{E6A5A7CC-ABE6-9D95-67EA-0940FD9464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1022" y="4122680"/>
            <a:ext cx="374904" cy="374904"/>
          </a:xfrm>
          <a:prstGeom prst="rect">
            <a:avLst/>
          </a:prstGeom>
        </p:spPr>
      </p:pic>
    </p:spTree>
    <p:extLst>
      <p:ext uri="{BB962C8B-B14F-4D97-AF65-F5344CB8AC3E}">
        <p14:creationId xmlns:p14="http://schemas.microsoft.com/office/powerpoint/2010/main" val="1448464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22A0-C474-0FF4-B8D4-D3DB03D10DA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CCD4F59-F1A0-D891-535B-57F691EF1F5A}"/>
              </a:ext>
            </a:extLst>
          </p:cNvPr>
          <p:cNvSpPr/>
          <p:nvPr/>
        </p:nvSpPr>
        <p:spPr>
          <a:xfrm>
            <a:off x="661492" y="659308"/>
            <a:ext cx="7719913" cy="439242"/>
          </a:xfrm>
          <a:prstGeom prst="rect">
            <a:avLst/>
          </a:prstGeom>
          <a:noFill/>
          <a:ln/>
        </p:spPr>
        <p:txBody>
          <a:bodyPr wrap="none" lIns="0" tIns="0" rIns="0" bIns="0" rtlCol="0" anchor="t"/>
          <a:lstStyle/>
          <a:p>
            <a:pPr>
              <a:lnSpc>
                <a:spcPts val="3458"/>
              </a:lnSpc>
            </a:pPr>
            <a:r>
              <a:rPr lang="it-IT" sz="3040" b="1" noProof="0" dirty="0">
                <a:solidFill>
                  <a:srgbClr val="004D82"/>
                </a:solidFill>
                <a:latin typeface="Luiss Sans" panose="020B0604020202020204" charset="0"/>
                <a:ea typeface="Barlow Bold" pitchFamily="34" charset="-122"/>
                <a:cs typeface="Barlow Bold" pitchFamily="34" charset="-120"/>
              </a:rPr>
              <a:t>Differenze per contesto abitativo</a:t>
            </a:r>
            <a:endParaRPr lang="it-IT" sz="3040" noProof="0" dirty="0">
              <a:latin typeface="Luiss Sans" panose="020B0604020202020204" charset="0"/>
            </a:endParaRPr>
          </a:p>
        </p:txBody>
      </p:sp>
      <p:pic>
        <p:nvPicPr>
          <p:cNvPr id="4" name="Image 0">
            <a:extLst>
              <a:ext uri="{FF2B5EF4-FFF2-40B4-BE49-F238E27FC236}">
                <a16:creationId xmlns:a16="http://schemas.microsoft.com/office/drawing/2014/main" id="{C2833D4B-4480-7D35-BDE7-A9C9F54230D5}"/>
              </a:ext>
            </a:extLst>
          </p:cNvPr>
          <p:cNvPicPr>
            <a:picLocks noChangeAspect="1"/>
          </p:cNvPicPr>
          <p:nvPr/>
        </p:nvPicPr>
        <p:blipFill>
          <a:blip r:embed="rId3"/>
          <a:srcRect/>
          <a:stretch/>
        </p:blipFill>
        <p:spPr>
          <a:xfrm>
            <a:off x="142091" y="1505904"/>
            <a:ext cx="7337009" cy="3917216"/>
          </a:xfrm>
          <a:prstGeom prst="rect">
            <a:avLst/>
          </a:prstGeom>
        </p:spPr>
      </p:pic>
      <p:sp>
        <p:nvSpPr>
          <p:cNvPr id="32" name="Shape 7">
            <a:extLst>
              <a:ext uri="{FF2B5EF4-FFF2-40B4-BE49-F238E27FC236}">
                <a16:creationId xmlns:a16="http://schemas.microsoft.com/office/drawing/2014/main" id="{80362C24-441E-D88D-384A-E1A936FA68BE}"/>
              </a:ext>
            </a:extLst>
          </p:cNvPr>
          <p:cNvSpPr/>
          <p:nvPr/>
        </p:nvSpPr>
        <p:spPr>
          <a:xfrm>
            <a:off x="7800358" y="1528947"/>
            <a:ext cx="4075267" cy="1762930"/>
          </a:xfrm>
          <a:prstGeom prst="roundRect">
            <a:avLst>
              <a:gd name="adj" fmla="val 6322"/>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33" name="Shape 8">
            <a:extLst>
              <a:ext uri="{FF2B5EF4-FFF2-40B4-BE49-F238E27FC236}">
                <a16:creationId xmlns:a16="http://schemas.microsoft.com/office/drawing/2014/main" id="{8E9853A8-89E2-D43C-6026-B4F61D735820}"/>
              </a:ext>
            </a:extLst>
          </p:cNvPr>
          <p:cNvSpPr/>
          <p:nvPr/>
        </p:nvSpPr>
        <p:spPr>
          <a:xfrm>
            <a:off x="7781308" y="1528949"/>
            <a:ext cx="57979" cy="1762930"/>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34" name="Text 9">
            <a:extLst>
              <a:ext uri="{FF2B5EF4-FFF2-40B4-BE49-F238E27FC236}">
                <a16:creationId xmlns:a16="http://schemas.microsoft.com/office/drawing/2014/main" id="{1F152103-6A33-BC43-848E-134331444BA8}"/>
              </a:ext>
            </a:extLst>
          </p:cNvPr>
          <p:cNvSpPr/>
          <p:nvPr/>
        </p:nvSpPr>
        <p:spPr>
          <a:xfrm>
            <a:off x="8033621" y="1705061"/>
            <a:ext cx="3610405" cy="245567"/>
          </a:xfrm>
          <a:prstGeom prst="rect">
            <a:avLst/>
          </a:prstGeom>
          <a:noFill/>
          <a:ln/>
        </p:spPr>
        <p:txBody>
          <a:bodyPr wrap="square" lIns="0" tIns="0" rIns="0" bIns="0" rtlCol="0" anchor="t"/>
          <a:lstStyle/>
          <a:p>
            <a:pPr algn="just">
              <a:lnSpc>
                <a:spcPts val="1917"/>
              </a:lnSpc>
            </a:pPr>
            <a:r>
              <a:rPr lang="it-IT" sz="1600" b="1" noProof="0" dirty="0">
                <a:solidFill>
                  <a:srgbClr val="004D82"/>
                </a:solidFill>
                <a:latin typeface="Luiss Sans" panose="020B0604020202020204" charset="0"/>
                <a:ea typeface="Barlow Bold" pitchFamily="34" charset="-122"/>
                <a:cs typeface="Barlow Bold" pitchFamily="34" charset="-120"/>
              </a:rPr>
              <a:t>Contesto rurale: massima soddisfazione</a:t>
            </a:r>
          </a:p>
        </p:txBody>
      </p:sp>
      <p:sp>
        <p:nvSpPr>
          <p:cNvPr id="35" name="Text 10">
            <a:extLst>
              <a:ext uri="{FF2B5EF4-FFF2-40B4-BE49-F238E27FC236}">
                <a16:creationId xmlns:a16="http://schemas.microsoft.com/office/drawing/2014/main" id="{3D3B5B9A-2B02-F6A7-3BB8-29FD9C77B518}"/>
              </a:ext>
            </a:extLst>
          </p:cNvPr>
          <p:cNvSpPr/>
          <p:nvPr/>
        </p:nvSpPr>
        <p:spPr>
          <a:xfrm>
            <a:off x="8033621" y="2010161"/>
            <a:ext cx="3763782" cy="754261"/>
          </a:xfrm>
          <a:prstGeom prst="rect">
            <a:avLst/>
          </a:prstGeom>
          <a:noFill/>
          <a:ln/>
        </p:spPr>
        <p:txBody>
          <a:bodyPr wrap="square" lIns="0" tIns="0" rIns="0" bIns="0" rtlCol="0" anchor="t"/>
          <a:lstStyle/>
          <a:p>
            <a:pPr algn="just">
              <a:lnSpc>
                <a:spcPts val="1958"/>
              </a:lnSpc>
            </a:pPr>
            <a:r>
              <a:rPr lang="it-IT" sz="1400" noProof="0" dirty="0">
                <a:solidFill>
                  <a:srgbClr val="004D82"/>
                </a:solidFill>
                <a:latin typeface="Luiss Sans" panose="020B0604020202020204" charset="0"/>
                <a:ea typeface="PT Sans" pitchFamily="34" charset="-122"/>
                <a:cs typeface="PT Sans" pitchFamily="34" charset="-120"/>
              </a:rPr>
              <a:t>Gli utenti in area rurale mostrano i livelli più alti di soddisfazione su quasi tutti gli indicatori, in particolare per colonnine pubbliche (76.9%) e ricarica domestica (69.2%). </a:t>
            </a:r>
          </a:p>
        </p:txBody>
      </p:sp>
      <p:sp>
        <p:nvSpPr>
          <p:cNvPr id="36" name="Shape 15">
            <a:extLst>
              <a:ext uri="{FF2B5EF4-FFF2-40B4-BE49-F238E27FC236}">
                <a16:creationId xmlns:a16="http://schemas.microsoft.com/office/drawing/2014/main" id="{A2BF261A-CC21-8A53-F465-2F5989F57782}"/>
              </a:ext>
            </a:extLst>
          </p:cNvPr>
          <p:cNvSpPr/>
          <p:nvPr/>
        </p:nvSpPr>
        <p:spPr>
          <a:xfrm>
            <a:off x="7800358" y="3467989"/>
            <a:ext cx="4075267" cy="1697732"/>
          </a:xfrm>
          <a:prstGeom prst="roundRect">
            <a:avLst>
              <a:gd name="adj" fmla="val 5386"/>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37" name="Shape 16">
            <a:extLst>
              <a:ext uri="{FF2B5EF4-FFF2-40B4-BE49-F238E27FC236}">
                <a16:creationId xmlns:a16="http://schemas.microsoft.com/office/drawing/2014/main" id="{51CCAA5D-B27F-B196-043A-1C3F19180F5D}"/>
              </a:ext>
            </a:extLst>
          </p:cNvPr>
          <p:cNvSpPr/>
          <p:nvPr/>
        </p:nvSpPr>
        <p:spPr>
          <a:xfrm>
            <a:off x="7781308" y="3467989"/>
            <a:ext cx="57979" cy="1697732"/>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38" name="Text 17">
            <a:extLst>
              <a:ext uri="{FF2B5EF4-FFF2-40B4-BE49-F238E27FC236}">
                <a16:creationId xmlns:a16="http://schemas.microsoft.com/office/drawing/2014/main" id="{EDC8673C-42AC-038C-7FA6-7C9B38BB510F}"/>
              </a:ext>
            </a:extLst>
          </p:cNvPr>
          <p:cNvSpPr/>
          <p:nvPr/>
        </p:nvSpPr>
        <p:spPr>
          <a:xfrm>
            <a:off x="8033621" y="3644103"/>
            <a:ext cx="1494385" cy="245567"/>
          </a:xfrm>
          <a:prstGeom prst="rect">
            <a:avLst/>
          </a:prstGeom>
          <a:noFill/>
          <a:ln/>
        </p:spPr>
        <p:txBody>
          <a:bodyPr wrap="none" lIns="0" tIns="0" rIns="0" bIns="0" rtlCol="0" anchor="t"/>
          <a:lstStyle/>
          <a:p>
            <a:pPr algn="just">
              <a:lnSpc>
                <a:spcPts val="1917"/>
              </a:lnSpc>
            </a:pPr>
            <a:r>
              <a:rPr lang="it-IT" sz="1600" b="1" noProof="0" dirty="0">
                <a:solidFill>
                  <a:srgbClr val="004D82"/>
                </a:solidFill>
                <a:latin typeface="Luiss Sans" panose="020B0604020202020204" charset="0"/>
                <a:ea typeface="Barlow Bold" pitchFamily="34" charset="-122"/>
                <a:cs typeface="Barlow Bold" pitchFamily="34" charset="-120"/>
              </a:rPr>
              <a:t>Centro urbano: sfide strutturali</a:t>
            </a:r>
          </a:p>
        </p:txBody>
      </p:sp>
      <p:sp>
        <p:nvSpPr>
          <p:cNvPr id="39" name="Text 18">
            <a:extLst>
              <a:ext uri="{FF2B5EF4-FFF2-40B4-BE49-F238E27FC236}">
                <a16:creationId xmlns:a16="http://schemas.microsoft.com/office/drawing/2014/main" id="{197A01F8-F487-42B3-F222-4D6365BC0802}"/>
              </a:ext>
            </a:extLst>
          </p:cNvPr>
          <p:cNvSpPr/>
          <p:nvPr/>
        </p:nvSpPr>
        <p:spPr>
          <a:xfrm>
            <a:off x="8033621" y="3983927"/>
            <a:ext cx="3763782" cy="1005682"/>
          </a:xfrm>
          <a:prstGeom prst="rect">
            <a:avLst/>
          </a:prstGeom>
          <a:noFill/>
          <a:ln/>
        </p:spPr>
        <p:txBody>
          <a:bodyPr wrap="square" lIns="0" tIns="0" rIns="0" bIns="0" rtlCol="0" anchor="t"/>
          <a:lstStyle/>
          <a:p>
            <a:pPr algn="just">
              <a:lnSpc>
                <a:spcPts val="1958"/>
              </a:lnSpc>
            </a:pPr>
            <a:r>
              <a:rPr lang="it-IT" sz="1400" noProof="0" dirty="0">
                <a:solidFill>
                  <a:srgbClr val="004D82"/>
                </a:solidFill>
                <a:latin typeface="Luiss Sans" panose="020B0604020202020204" charset="0"/>
                <a:ea typeface="PT Sans" pitchFamily="34" charset="-122"/>
                <a:cs typeface="PT Sans" pitchFamily="34" charset="-120"/>
              </a:rPr>
              <a:t>Il centro urbano presenta le maggiori criticità, con solo il 41.7% soddisfatto delle colonnine pubbliche e il 48.3% della ricarica domestica.</a:t>
            </a:r>
          </a:p>
        </p:txBody>
      </p:sp>
      <p:sp>
        <p:nvSpPr>
          <p:cNvPr id="28" name="Shape 1">
            <a:extLst>
              <a:ext uri="{FF2B5EF4-FFF2-40B4-BE49-F238E27FC236}">
                <a16:creationId xmlns:a16="http://schemas.microsoft.com/office/drawing/2014/main" id="{6E923814-E5C7-0BE1-60E4-0064C359AC1A}"/>
              </a:ext>
            </a:extLst>
          </p:cNvPr>
          <p:cNvSpPr/>
          <p:nvPr/>
        </p:nvSpPr>
        <p:spPr>
          <a:xfrm>
            <a:off x="1251402" y="5633133"/>
            <a:ext cx="99179" cy="99179"/>
          </a:xfrm>
          <a:prstGeom prst="roundRect">
            <a:avLst>
              <a:gd name="adj" fmla="val 18439"/>
            </a:avLst>
          </a:prstGeom>
          <a:solidFill>
            <a:srgbClr val="1E272F"/>
          </a:solidFill>
          <a:ln/>
        </p:spPr>
        <p:txBody>
          <a:bodyPr/>
          <a:lstStyle/>
          <a:p>
            <a:endParaRPr lang="it-IT" sz="1300" noProof="0" dirty="0"/>
          </a:p>
        </p:txBody>
      </p:sp>
      <p:sp>
        <p:nvSpPr>
          <p:cNvPr id="29" name="Text 2">
            <a:extLst>
              <a:ext uri="{FF2B5EF4-FFF2-40B4-BE49-F238E27FC236}">
                <a16:creationId xmlns:a16="http://schemas.microsoft.com/office/drawing/2014/main" id="{49AE5AD5-EFD9-4FA0-C70A-E33F2CF48F74}"/>
              </a:ext>
            </a:extLst>
          </p:cNvPr>
          <p:cNvSpPr/>
          <p:nvPr/>
        </p:nvSpPr>
        <p:spPr>
          <a:xfrm>
            <a:off x="1411541" y="5633133"/>
            <a:ext cx="1222177" cy="99179"/>
          </a:xfrm>
          <a:prstGeom prst="rect">
            <a:avLst/>
          </a:prstGeom>
          <a:noFill/>
          <a:ln/>
        </p:spPr>
        <p:txBody>
          <a:bodyPr wrap="none" lIns="0" tIns="0" rIns="0" bIns="0" rtlCol="0" anchor="t"/>
          <a:lstStyle/>
          <a:p>
            <a:pPr marL="0" indent="0" algn="l">
              <a:lnSpc>
                <a:spcPts val="750"/>
              </a:lnSpc>
              <a:buNone/>
            </a:pPr>
            <a:r>
              <a:rPr lang="it-IT" sz="1300" noProof="0" dirty="0">
                <a:solidFill>
                  <a:srgbClr val="004D82"/>
                </a:solidFill>
                <a:latin typeface="PT Sans" pitchFamily="34" charset="0"/>
                <a:ea typeface="PT Sans" pitchFamily="34" charset="-122"/>
                <a:cs typeface="PT Sans" pitchFamily="34" charset="-120"/>
              </a:rPr>
              <a:t>Trovo colonnine disponibili (%)</a:t>
            </a:r>
            <a:endParaRPr lang="it-IT" sz="1300" noProof="0" dirty="0"/>
          </a:p>
        </p:txBody>
      </p:sp>
      <p:sp>
        <p:nvSpPr>
          <p:cNvPr id="30" name="Shape 3">
            <a:extLst>
              <a:ext uri="{FF2B5EF4-FFF2-40B4-BE49-F238E27FC236}">
                <a16:creationId xmlns:a16="http://schemas.microsoft.com/office/drawing/2014/main" id="{D231DE86-8F0D-1DB0-EEDB-0C3A1CA5E701}"/>
              </a:ext>
            </a:extLst>
          </p:cNvPr>
          <p:cNvSpPr/>
          <p:nvPr/>
        </p:nvSpPr>
        <p:spPr>
          <a:xfrm>
            <a:off x="1249021" y="5926081"/>
            <a:ext cx="99179" cy="99179"/>
          </a:xfrm>
          <a:prstGeom prst="roundRect">
            <a:avLst>
              <a:gd name="adj" fmla="val 18439"/>
            </a:avLst>
          </a:prstGeom>
          <a:solidFill>
            <a:srgbClr val="30404D"/>
          </a:solidFill>
          <a:ln/>
        </p:spPr>
        <p:txBody>
          <a:bodyPr/>
          <a:lstStyle/>
          <a:p>
            <a:endParaRPr lang="it-IT" sz="1300" noProof="0" dirty="0"/>
          </a:p>
        </p:txBody>
      </p:sp>
      <p:sp>
        <p:nvSpPr>
          <p:cNvPr id="31" name="Text 4">
            <a:extLst>
              <a:ext uri="{FF2B5EF4-FFF2-40B4-BE49-F238E27FC236}">
                <a16:creationId xmlns:a16="http://schemas.microsoft.com/office/drawing/2014/main" id="{031DBA88-963C-C85C-A254-B4EC5EFBE6A0}"/>
              </a:ext>
            </a:extLst>
          </p:cNvPr>
          <p:cNvSpPr/>
          <p:nvPr/>
        </p:nvSpPr>
        <p:spPr>
          <a:xfrm>
            <a:off x="1409160" y="5926081"/>
            <a:ext cx="1224558" cy="99179"/>
          </a:xfrm>
          <a:prstGeom prst="rect">
            <a:avLst/>
          </a:prstGeom>
          <a:noFill/>
          <a:ln/>
        </p:spPr>
        <p:txBody>
          <a:bodyPr wrap="none" lIns="0" tIns="0" rIns="0" bIns="0" rtlCol="0" anchor="t"/>
          <a:lstStyle/>
          <a:p>
            <a:pPr marL="0" indent="0" algn="l">
              <a:lnSpc>
                <a:spcPts val="750"/>
              </a:lnSpc>
              <a:buNone/>
            </a:pPr>
            <a:r>
              <a:rPr lang="it-IT" sz="1300" noProof="0" dirty="0">
                <a:solidFill>
                  <a:srgbClr val="004D82"/>
                </a:solidFill>
                <a:latin typeface="PT Sans" pitchFamily="34" charset="0"/>
                <a:ea typeface="PT Sans" pitchFamily="34" charset="-122"/>
                <a:cs typeface="PT Sans" pitchFamily="34" charset="-120"/>
              </a:rPr>
              <a:t>La ricarica domestica è soddisfacente (%)</a:t>
            </a:r>
            <a:endParaRPr lang="it-IT" sz="1300" noProof="0" dirty="0"/>
          </a:p>
        </p:txBody>
      </p:sp>
      <p:sp>
        <p:nvSpPr>
          <p:cNvPr id="40" name="Shape 5">
            <a:extLst>
              <a:ext uri="{FF2B5EF4-FFF2-40B4-BE49-F238E27FC236}">
                <a16:creationId xmlns:a16="http://schemas.microsoft.com/office/drawing/2014/main" id="{341DF043-8695-663D-7042-3510A101DB22}"/>
              </a:ext>
            </a:extLst>
          </p:cNvPr>
          <p:cNvSpPr/>
          <p:nvPr/>
        </p:nvSpPr>
        <p:spPr>
          <a:xfrm>
            <a:off x="4342217" y="5630563"/>
            <a:ext cx="99179" cy="99179"/>
          </a:xfrm>
          <a:prstGeom prst="roundRect">
            <a:avLst>
              <a:gd name="adj" fmla="val 18439"/>
            </a:avLst>
          </a:prstGeom>
          <a:solidFill>
            <a:srgbClr val="43596A"/>
          </a:solidFill>
          <a:ln/>
        </p:spPr>
        <p:txBody>
          <a:bodyPr/>
          <a:lstStyle/>
          <a:p>
            <a:endParaRPr lang="it-IT" sz="1300" noProof="0" dirty="0"/>
          </a:p>
        </p:txBody>
      </p:sp>
      <p:sp>
        <p:nvSpPr>
          <p:cNvPr id="41" name="Text 6">
            <a:extLst>
              <a:ext uri="{FF2B5EF4-FFF2-40B4-BE49-F238E27FC236}">
                <a16:creationId xmlns:a16="http://schemas.microsoft.com/office/drawing/2014/main" id="{7FAAFCE5-4872-DDB8-8441-881C5C5576AD}"/>
              </a:ext>
            </a:extLst>
          </p:cNvPr>
          <p:cNvSpPr/>
          <p:nvPr/>
        </p:nvSpPr>
        <p:spPr>
          <a:xfrm>
            <a:off x="4502356" y="5630563"/>
            <a:ext cx="1166455" cy="99179"/>
          </a:xfrm>
          <a:prstGeom prst="rect">
            <a:avLst/>
          </a:prstGeom>
          <a:noFill/>
          <a:ln/>
        </p:spPr>
        <p:txBody>
          <a:bodyPr wrap="none" lIns="0" tIns="0" rIns="0" bIns="0" rtlCol="0" anchor="t"/>
          <a:lstStyle/>
          <a:p>
            <a:pPr marL="0" indent="0" algn="l">
              <a:lnSpc>
                <a:spcPts val="750"/>
              </a:lnSpc>
              <a:buNone/>
            </a:pPr>
            <a:r>
              <a:rPr lang="it-IT" sz="1300" noProof="0" dirty="0">
                <a:solidFill>
                  <a:srgbClr val="004D82"/>
                </a:solidFill>
                <a:latin typeface="PT Sans" pitchFamily="34" charset="0"/>
                <a:ea typeface="PT Sans" pitchFamily="34" charset="-122"/>
                <a:cs typeface="PT Sans" pitchFamily="34" charset="-120"/>
              </a:rPr>
              <a:t>In viaggio la pianificazione è semplice (%)</a:t>
            </a:r>
            <a:endParaRPr lang="it-IT" sz="1300" noProof="0" dirty="0"/>
          </a:p>
        </p:txBody>
      </p:sp>
      <p:sp>
        <p:nvSpPr>
          <p:cNvPr id="42" name="Shape 7">
            <a:extLst>
              <a:ext uri="{FF2B5EF4-FFF2-40B4-BE49-F238E27FC236}">
                <a16:creationId xmlns:a16="http://schemas.microsoft.com/office/drawing/2014/main" id="{90E8B79B-D2F9-3AE7-6C3D-9C8EC8CD0F71}"/>
              </a:ext>
            </a:extLst>
          </p:cNvPr>
          <p:cNvSpPr/>
          <p:nvPr/>
        </p:nvSpPr>
        <p:spPr>
          <a:xfrm>
            <a:off x="4342217" y="5951020"/>
            <a:ext cx="99179" cy="99179"/>
          </a:xfrm>
          <a:prstGeom prst="roundRect">
            <a:avLst>
              <a:gd name="adj" fmla="val 18439"/>
            </a:avLst>
          </a:prstGeom>
          <a:solidFill>
            <a:srgbClr val="567288"/>
          </a:solidFill>
          <a:ln/>
        </p:spPr>
        <p:txBody>
          <a:bodyPr/>
          <a:lstStyle/>
          <a:p>
            <a:endParaRPr lang="it-IT" sz="1300" noProof="0" dirty="0"/>
          </a:p>
        </p:txBody>
      </p:sp>
      <p:sp>
        <p:nvSpPr>
          <p:cNvPr id="43" name="Text 8">
            <a:extLst>
              <a:ext uri="{FF2B5EF4-FFF2-40B4-BE49-F238E27FC236}">
                <a16:creationId xmlns:a16="http://schemas.microsoft.com/office/drawing/2014/main" id="{7E67BE39-8DF3-1BE6-77CE-B61A90F5B1E2}"/>
              </a:ext>
            </a:extLst>
          </p:cNvPr>
          <p:cNvSpPr/>
          <p:nvPr/>
        </p:nvSpPr>
        <p:spPr>
          <a:xfrm>
            <a:off x="4502356" y="5951020"/>
            <a:ext cx="1179433" cy="99179"/>
          </a:xfrm>
          <a:prstGeom prst="rect">
            <a:avLst/>
          </a:prstGeom>
          <a:noFill/>
          <a:ln/>
        </p:spPr>
        <p:txBody>
          <a:bodyPr wrap="none" lIns="0" tIns="0" rIns="0" bIns="0" rtlCol="0" anchor="t"/>
          <a:lstStyle/>
          <a:p>
            <a:pPr marL="0" indent="0" algn="l">
              <a:lnSpc>
                <a:spcPts val="750"/>
              </a:lnSpc>
              <a:buNone/>
            </a:pPr>
            <a:r>
              <a:rPr lang="it-IT" sz="1300" noProof="0" dirty="0">
                <a:solidFill>
                  <a:srgbClr val="004D82"/>
                </a:solidFill>
                <a:latin typeface="PT Sans" pitchFamily="34" charset="0"/>
                <a:ea typeface="PT Sans" pitchFamily="34" charset="-122"/>
                <a:cs typeface="PT Sans" pitchFamily="34" charset="-120"/>
              </a:rPr>
              <a:t>La rete in autostrada è adeguata (%)</a:t>
            </a:r>
            <a:endParaRPr lang="it-IT" sz="1300" noProof="0" dirty="0"/>
          </a:p>
        </p:txBody>
      </p:sp>
    </p:spTree>
    <p:extLst>
      <p:ext uri="{BB962C8B-B14F-4D97-AF65-F5344CB8AC3E}">
        <p14:creationId xmlns:p14="http://schemas.microsoft.com/office/powerpoint/2010/main" val="2594182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4DF4B-FBD5-84DA-50E1-0680BE6A7A60}"/>
            </a:ext>
          </a:extLst>
        </p:cNvPr>
        <p:cNvGrpSpPr/>
        <p:nvPr/>
      </p:nvGrpSpPr>
      <p:grpSpPr>
        <a:xfrm>
          <a:off x="0" y="0"/>
          <a:ext cx="0" cy="0"/>
          <a:chOff x="0" y="0"/>
          <a:chExt cx="0" cy="0"/>
        </a:xfrm>
      </p:grpSpPr>
      <p:pic>
        <p:nvPicPr>
          <p:cNvPr id="40" name="Image 6">
            <a:extLst>
              <a:ext uri="{FF2B5EF4-FFF2-40B4-BE49-F238E27FC236}">
                <a16:creationId xmlns:a16="http://schemas.microsoft.com/office/drawing/2014/main" id="{7FF70633-84F7-000C-AF14-23EAB0C57D79}"/>
              </a:ext>
            </a:extLst>
          </p:cNvPr>
          <p:cNvPicPr>
            <a:picLocks noChangeAspect="1"/>
          </p:cNvPicPr>
          <p:nvPr/>
        </p:nvPicPr>
        <p:blipFill>
          <a:blip r:embed="rId3"/>
          <a:srcRect/>
          <a:stretch/>
        </p:blipFill>
        <p:spPr>
          <a:xfrm>
            <a:off x="8863011" y="1924919"/>
            <a:ext cx="2056448" cy="2050363"/>
          </a:xfrm>
          <a:prstGeom prst="rect">
            <a:avLst/>
          </a:prstGeom>
        </p:spPr>
      </p:pic>
      <p:pic>
        <p:nvPicPr>
          <p:cNvPr id="34" name="Image 4">
            <a:extLst>
              <a:ext uri="{FF2B5EF4-FFF2-40B4-BE49-F238E27FC236}">
                <a16:creationId xmlns:a16="http://schemas.microsoft.com/office/drawing/2014/main" id="{80F3C5C1-66E7-644F-1074-102F23FABB70}"/>
              </a:ext>
            </a:extLst>
          </p:cNvPr>
          <p:cNvPicPr>
            <a:picLocks noChangeAspect="1"/>
          </p:cNvPicPr>
          <p:nvPr/>
        </p:nvPicPr>
        <p:blipFill>
          <a:blip r:embed="rId4"/>
          <a:srcRect/>
          <a:stretch/>
        </p:blipFill>
        <p:spPr>
          <a:xfrm>
            <a:off x="6221769" y="1921877"/>
            <a:ext cx="2056448" cy="2056448"/>
          </a:xfrm>
          <a:prstGeom prst="rect">
            <a:avLst/>
          </a:prstGeom>
        </p:spPr>
      </p:pic>
      <p:pic>
        <p:nvPicPr>
          <p:cNvPr id="22" name="Image 0">
            <a:extLst>
              <a:ext uri="{FF2B5EF4-FFF2-40B4-BE49-F238E27FC236}">
                <a16:creationId xmlns:a16="http://schemas.microsoft.com/office/drawing/2014/main" id="{21F147FF-7161-BDBE-73E9-D90C1A40F784}"/>
              </a:ext>
            </a:extLst>
          </p:cNvPr>
          <p:cNvPicPr>
            <a:picLocks noChangeAspect="1"/>
          </p:cNvPicPr>
          <p:nvPr/>
        </p:nvPicPr>
        <p:blipFill>
          <a:blip r:embed="rId5"/>
          <a:srcRect/>
          <a:stretch/>
        </p:blipFill>
        <p:spPr>
          <a:xfrm>
            <a:off x="939286" y="1924919"/>
            <a:ext cx="2056448" cy="2050363"/>
          </a:xfrm>
          <a:prstGeom prst="rect">
            <a:avLst/>
          </a:prstGeom>
        </p:spPr>
      </p:pic>
      <p:pic>
        <p:nvPicPr>
          <p:cNvPr id="28" name="Image 2">
            <a:extLst>
              <a:ext uri="{FF2B5EF4-FFF2-40B4-BE49-F238E27FC236}">
                <a16:creationId xmlns:a16="http://schemas.microsoft.com/office/drawing/2014/main" id="{525699F9-FF03-0FD3-EFAF-A012ABBCA367}"/>
              </a:ext>
            </a:extLst>
          </p:cNvPr>
          <p:cNvPicPr>
            <a:picLocks noChangeAspect="1"/>
          </p:cNvPicPr>
          <p:nvPr/>
        </p:nvPicPr>
        <p:blipFill>
          <a:blip r:embed="rId6"/>
          <a:srcRect/>
          <a:stretch/>
        </p:blipFill>
        <p:spPr>
          <a:xfrm>
            <a:off x="3580527" y="1921877"/>
            <a:ext cx="2056448" cy="2056448"/>
          </a:xfrm>
          <a:prstGeom prst="rect">
            <a:avLst/>
          </a:prstGeom>
        </p:spPr>
      </p:pic>
      <p:sp>
        <p:nvSpPr>
          <p:cNvPr id="2" name="Text 0">
            <a:extLst>
              <a:ext uri="{FF2B5EF4-FFF2-40B4-BE49-F238E27FC236}">
                <a16:creationId xmlns:a16="http://schemas.microsoft.com/office/drawing/2014/main" id="{67955835-DF37-404E-DDBB-AA7DFF0C4191}"/>
              </a:ext>
            </a:extLst>
          </p:cNvPr>
          <p:cNvSpPr/>
          <p:nvPr/>
        </p:nvSpPr>
        <p:spPr>
          <a:xfrm>
            <a:off x="661492" y="663873"/>
            <a:ext cx="10631190" cy="413444"/>
          </a:xfrm>
          <a:prstGeom prst="rect">
            <a:avLst/>
          </a:prstGeom>
          <a:noFill/>
          <a:ln/>
        </p:spPr>
        <p:txBody>
          <a:bodyPr wrap="square" lIns="0" tIns="0" rIns="0" bIns="0" rtlCol="0" anchor="t"/>
          <a:lstStyle/>
          <a:p>
            <a:pPr>
              <a:lnSpc>
                <a:spcPts val="3250"/>
              </a:lnSpc>
            </a:pPr>
            <a:r>
              <a:rPr lang="it-IT" sz="3040" b="1" noProof="0" dirty="0">
                <a:solidFill>
                  <a:srgbClr val="004D82"/>
                </a:solidFill>
                <a:latin typeface="Luiss Sans" panose="020B0604020202020204" charset="0"/>
                <a:ea typeface="Barlow Bold" pitchFamily="34" charset="-122"/>
                <a:cs typeface="Barlow Bold" pitchFamily="34" charset="-120"/>
              </a:rPr>
              <a:t>Come viene vissuta la guida: comfort elevato e guida coinvolgente</a:t>
            </a:r>
            <a:endParaRPr lang="it-IT" sz="3040" noProof="0" dirty="0">
              <a:latin typeface="Luiss Sans" panose="020B0604020202020204" charset="0"/>
            </a:endParaRPr>
          </a:p>
        </p:txBody>
      </p:sp>
      <p:sp>
        <p:nvSpPr>
          <p:cNvPr id="3" name="Text 1">
            <a:extLst>
              <a:ext uri="{FF2B5EF4-FFF2-40B4-BE49-F238E27FC236}">
                <a16:creationId xmlns:a16="http://schemas.microsoft.com/office/drawing/2014/main" id="{9054BEEC-646C-3575-522A-4464D9D4E187}"/>
              </a:ext>
            </a:extLst>
          </p:cNvPr>
          <p:cNvSpPr/>
          <p:nvPr/>
        </p:nvSpPr>
        <p:spPr>
          <a:xfrm>
            <a:off x="661492" y="1233474"/>
            <a:ext cx="10869018" cy="264617"/>
          </a:xfrm>
          <a:prstGeom prst="rect">
            <a:avLst/>
          </a:prstGeom>
          <a:noFill/>
          <a:ln/>
        </p:spPr>
        <p:txBody>
          <a:bodyPr wrap="square" lIns="0" tIns="0" rIns="0" bIns="0" rtlCol="0" anchor="t"/>
          <a:lstStyle/>
          <a:p>
            <a:pPr algn="just">
              <a:lnSpc>
                <a:spcPts val="2083"/>
              </a:lnSpc>
            </a:pPr>
            <a:r>
              <a:rPr lang="it-IT" sz="1400" noProof="0" dirty="0">
                <a:solidFill>
                  <a:srgbClr val="004D82"/>
                </a:solidFill>
                <a:latin typeface="Luiss Sans" panose="020B0604020202020204" charset="0"/>
                <a:ea typeface="PT Sans" pitchFamily="34" charset="-122"/>
                <a:cs typeface="PT Sans" pitchFamily="34" charset="-120"/>
              </a:rPr>
              <a:t>L’esperienza alla guida è uno dei punti di forza del BEV: comfort, silenziosità e fluidità generano livelli di soddisfazione molto alti, mentre anche l’identità personale risulta allineata al veicolo per la maggior parte degli utenti, rafforzando il senso di scelta “giusta”.</a:t>
            </a:r>
            <a:endParaRPr lang="it-IT" sz="1400" noProof="0" dirty="0">
              <a:latin typeface="Luiss Sans" panose="020B0604020202020204" charset="0"/>
            </a:endParaRPr>
          </a:p>
        </p:txBody>
      </p:sp>
      <p:sp>
        <p:nvSpPr>
          <p:cNvPr id="21" name="Text 1">
            <a:extLst>
              <a:ext uri="{FF2B5EF4-FFF2-40B4-BE49-F238E27FC236}">
                <a16:creationId xmlns:a16="http://schemas.microsoft.com/office/drawing/2014/main" id="{5EDFC788-A25F-686E-D927-1D031AF36415}"/>
              </a:ext>
            </a:extLst>
          </p:cNvPr>
          <p:cNvSpPr/>
          <p:nvPr/>
        </p:nvSpPr>
        <p:spPr>
          <a:xfrm>
            <a:off x="1124310" y="2778770"/>
            <a:ext cx="1686282" cy="342662"/>
          </a:xfrm>
          <a:prstGeom prst="rect">
            <a:avLst/>
          </a:prstGeom>
          <a:noFill/>
          <a:ln/>
        </p:spPr>
        <p:txBody>
          <a:bodyPr wrap="none" lIns="0" tIns="0" rIns="0" bIns="0" rtlCol="0" anchor="t"/>
          <a:lstStyle/>
          <a:p>
            <a:pPr marL="0" indent="0" algn="ctr">
              <a:lnSpc>
                <a:spcPts val="2650"/>
              </a:lnSpc>
              <a:buNone/>
            </a:pPr>
            <a:r>
              <a:rPr lang="it-IT" sz="2650" b="1" noProof="0" dirty="0">
                <a:solidFill>
                  <a:srgbClr val="004D82"/>
                </a:solidFill>
                <a:latin typeface="Luiss Sans" panose="020B0604020202020204" charset="0"/>
                <a:ea typeface="Barlow Bold" pitchFamily="34" charset="-122"/>
                <a:cs typeface="Barlow Bold" pitchFamily="34" charset="-120"/>
              </a:rPr>
              <a:t>79%</a:t>
            </a:r>
            <a:endParaRPr lang="it-IT" sz="2650" noProof="0" dirty="0">
              <a:latin typeface="Luiss Sans" panose="020B0604020202020204" charset="0"/>
            </a:endParaRPr>
          </a:p>
        </p:txBody>
      </p:sp>
      <p:sp>
        <p:nvSpPr>
          <p:cNvPr id="24" name="Text 2">
            <a:extLst>
              <a:ext uri="{FF2B5EF4-FFF2-40B4-BE49-F238E27FC236}">
                <a16:creationId xmlns:a16="http://schemas.microsoft.com/office/drawing/2014/main" id="{1D6E212E-294E-095F-70A6-47324DCD901D}"/>
              </a:ext>
            </a:extLst>
          </p:cNvPr>
          <p:cNvSpPr/>
          <p:nvPr/>
        </p:nvSpPr>
        <p:spPr>
          <a:xfrm>
            <a:off x="842596" y="4116446"/>
            <a:ext cx="2207347" cy="264617"/>
          </a:xfrm>
          <a:prstGeom prst="rect">
            <a:avLst/>
          </a:prstGeom>
          <a:noFill/>
          <a:ln/>
        </p:spPr>
        <p:txBody>
          <a:bodyPr wrap="none" lIns="0" tIns="0" rIns="0" bIns="0" rtlCol="0" anchor="t"/>
          <a:lstStyle/>
          <a:p>
            <a:pPr marL="0" indent="0" algn="ctr">
              <a:lnSpc>
                <a:spcPts val="2250"/>
              </a:lnSpc>
              <a:buNone/>
            </a:pPr>
            <a:r>
              <a:rPr lang="it-IT" sz="1800" b="1" noProof="0" dirty="0">
                <a:solidFill>
                  <a:srgbClr val="004D82"/>
                </a:solidFill>
                <a:latin typeface="Luiss Sans" panose="020B0604020202020204" charset="0"/>
                <a:ea typeface="Barlow Bold" pitchFamily="34" charset="-122"/>
                <a:cs typeface="Barlow Bold" pitchFamily="34" charset="-120"/>
              </a:rPr>
              <a:t>Guida Coinvolgente</a:t>
            </a:r>
            <a:endParaRPr lang="it-IT" sz="1800" noProof="0" dirty="0">
              <a:latin typeface="Luiss Sans" panose="020B0604020202020204" charset="0"/>
            </a:endParaRPr>
          </a:p>
        </p:txBody>
      </p:sp>
      <p:sp>
        <p:nvSpPr>
          <p:cNvPr id="26" name="Text 4">
            <a:extLst>
              <a:ext uri="{FF2B5EF4-FFF2-40B4-BE49-F238E27FC236}">
                <a16:creationId xmlns:a16="http://schemas.microsoft.com/office/drawing/2014/main" id="{12B9596D-2624-BCC5-DC76-753A0CE589B6}"/>
              </a:ext>
            </a:extLst>
          </p:cNvPr>
          <p:cNvSpPr/>
          <p:nvPr/>
        </p:nvSpPr>
        <p:spPr>
          <a:xfrm>
            <a:off x="842595" y="4476227"/>
            <a:ext cx="2207347" cy="1185386"/>
          </a:xfrm>
          <a:prstGeom prst="rect">
            <a:avLst/>
          </a:prstGeom>
          <a:noFill/>
          <a:ln/>
        </p:spPr>
        <p:txBody>
          <a:bodyPr wrap="square" lIns="0" tIns="0" rIns="0" bIns="0" rtlCol="0" anchor="t"/>
          <a:lstStyle/>
          <a:p>
            <a:pPr marL="0" indent="0" algn="just">
              <a:lnSpc>
                <a:spcPts val="2300"/>
              </a:lnSpc>
              <a:buNone/>
            </a:pPr>
            <a:r>
              <a:rPr lang="it-IT" sz="1450" noProof="0" dirty="0">
                <a:solidFill>
                  <a:srgbClr val="004D82"/>
                </a:solidFill>
                <a:latin typeface="Luiss Sans" panose="020B0604020202020204" charset="0"/>
                <a:ea typeface="PT Sans" pitchFamily="34" charset="-122"/>
                <a:cs typeface="PT Sans" pitchFamily="34" charset="-120"/>
              </a:rPr>
              <a:t>Quasi 8 utenti su 10 dichiarano che la guida elettrica è soddisfacente e coinvolgente. È l'elemento emozionale più potente.</a:t>
            </a:r>
            <a:endParaRPr lang="it-IT" sz="1450" noProof="0" dirty="0">
              <a:latin typeface="Luiss Sans" panose="020B0604020202020204" charset="0"/>
            </a:endParaRPr>
          </a:p>
        </p:txBody>
      </p:sp>
      <p:sp>
        <p:nvSpPr>
          <p:cNvPr id="27" name="Text 5">
            <a:extLst>
              <a:ext uri="{FF2B5EF4-FFF2-40B4-BE49-F238E27FC236}">
                <a16:creationId xmlns:a16="http://schemas.microsoft.com/office/drawing/2014/main" id="{3CB5C45E-F5A0-857F-C1F8-59D2ABD480AC}"/>
              </a:ext>
            </a:extLst>
          </p:cNvPr>
          <p:cNvSpPr/>
          <p:nvPr/>
        </p:nvSpPr>
        <p:spPr>
          <a:xfrm>
            <a:off x="3784828" y="2778770"/>
            <a:ext cx="1686282" cy="342662"/>
          </a:xfrm>
          <a:prstGeom prst="rect">
            <a:avLst/>
          </a:prstGeom>
          <a:noFill/>
          <a:ln/>
        </p:spPr>
        <p:txBody>
          <a:bodyPr wrap="none" lIns="0" tIns="0" rIns="0" bIns="0" rtlCol="0" anchor="t"/>
          <a:lstStyle/>
          <a:p>
            <a:pPr marL="0" indent="0" algn="ctr">
              <a:lnSpc>
                <a:spcPts val="2650"/>
              </a:lnSpc>
              <a:buNone/>
            </a:pPr>
            <a:r>
              <a:rPr lang="it-IT" sz="2650" b="1" noProof="0" dirty="0">
                <a:solidFill>
                  <a:srgbClr val="004D82"/>
                </a:solidFill>
                <a:latin typeface="Luiss Sans" panose="020B0604020202020204" charset="0"/>
                <a:ea typeface="Barlow Bold" pitchFamily="34" charset="-122"/>
                <a:cs typeface="Barlow Bold" pitchFamily="34" charset="-120"/>
              </a:rPr>
              <a:t>67%</a:t>
            </a:r>
            <a:endParaRPr lang="it-IT" sz="2650" noProof="0" dirty="0">
              <a:latin typeface="Luiss Sans" panose="020B0604020202020204" charset="0"/>
            </a:endParaRPr>
          </a:p>
        </p:txBody>
      </p:sp>
      <p:sp>
        <p:nvSpPr>
          <p:cNvPr id="30" name="Text 6">
            <a:extLst>
              <a:ext uri="{FF2B5EF4-FFF2-40B4-BE49-F238E27FC236}">
                <a16:creationId xmlns:a16="http://schemas.microsoft.com/office/drawing/2014/main" id="{B55D90EC-4AB5-EA1F-F6CD-7695CA7B11B3}"/>
              </a:ext>
            </a:extLst>
          </p:cNvPr>
          <p:cNvSpPr/>
          <p:nvPr/>
        </p:nvSpPr>
        <p:spPr>
          <a:xfrm>
            <a:off x="3450868" y="4112670"/>
            <a:ext cx="2315766" cy="289441"/>
          </a:xfrm>
          <a:prstGeom prst="rect">
            <a:avLst/>
          </a:prstGeom>
          <a:noFill/>
          <a:ln/>
        </p:spPr>
        <p:txBody>
          <a:bodyPr wrap="none" lIns="0" tIns="0" rIns="0" bIns="0" rtlCol="0" anchor="t"/>
          <a:lstStyle/>
          <a:p>
            <a:pPr marL="0" indent="0" algn="ctr">
              <a:lnSpc>
                <a:spcPts val="2250"/>
              </a:lnSpc>
              <a:buNone/>
            </a:pPr>
            <a:r>
              <a:rPr lang="it-IT" sz="1800" b="1" noProof="0" dirty="0">
                <a:solidFill>
                  <a:srgbClr val="004D82"/>
                </a:solidFill>
                <a:latin typeface="Luiss Sans" panose="020B0604020202020204" charset="0"/>
                <a:ea typeface="Barlow Bold" pitchFamily="34" charset="-122"/>
                <a:cs typeface="Barlow Bold" pitchFamily="34" charset="-120"/>
              </a:rPr>
              <a:t>Identità Personale</a:t>
            </a:r>
            <a:endParaRPr lang="it-IT" sz="1800" noProof="0" dirty="0">
              <a:latin typeface="Luiss Sans" panose="020B0604020202020204" charset="0"/>
            </a:endParaRPr>
          </a:p>
        </p:txBody>
      </p:sp>
      <p:sp>
        <p:nvSpPr>
          <p:cNvPr id="32" name="Text 8">
            <a:extLst>
              <a:ext uri="{FF2B5EF4-FFF2-40B4-BE49-F238E27FC236}">
                <a16:creationId xmlns:a16="http://schemas.microsoft.com/office/drawing/2014/main" id="{A61E5DF1-AA15-13A9-76B0-0FEAF967FAC7}"/>
              </a:ext>
            </a:extLst>
          </p:cNvPr>
          <p:cNvSpPr/>
          <p:nvPr/>
        </p:nvSpPr>
        <p:spPr>
          <a:xfrm>
            <a:off x="3603348" y="4476227"/>
            <a:ext cx="2010805" cy="889040"/>
          </a:xfrm>
          <a:prstGeom prst="rect">
            <a:avLst/>
          </a:prstGeom>
          <a:noFill/>
          <a:ln/>
        </p:spPr>
        <p:txBody>
          <a:bodyPr wrap="square" lIns="0" tIns="0" rIns="0" bIns="0" rtlCol="0" anchor="t"/>
          <a:lstStyle/>
          <a:p>
            <a:pPr marL="0" indent="0" algn="just">
              <a:lnSpc>
                <a:spcPts val="2300"/>
              </a:lnSpc>
              <a:buNone/>
            </a:pPr>
            <a:r>
              <a:rPr lang="it-IT" sz="1450" noProof="0" dirty="0">
                <a:solidFill>
                  <a:srgbClr val="004D82"/>
                </a:solidFill>
                <a:latin typeface="Luiss Sans" panose="020B0604020202020204" charset="0"/>
                <a:ea typeface="PT Sans" pitchFamily="34" charset="-122"/>
                <a:cs typeface="PT Sans" pitchFamily="34" charset="-120"/>
              </a:rPr>
              <a:t>2 utenti su 3 percepiscono il BEV come in linea con la propria immagine e valori personali.</a:t>
            </a:r>
            <a:endParaRPr lang="it-IT" sz="1450" noProof="0" dirty="0">
              <a:latin typeface="Luiss Sans" panose="020B0604020202020204" charset="0"/>
            </a:endParaRPr>
          </a:p>
        </p:txBody>
      </p:sp>
      <p:sp>
        <p:nvSpPr>
          <p:cNvPr id="33" name="Text 9">
            <a:extLst>
              <a:ext uri="{FF2B5EF4-FFF2-40B4-BE49-F238E27FC236}">
                <a16:creationId xmlns:a16="http://schemas.microsoft.com/office/drawing/2014/main" id="{D13E7EA6-CBBB-83F5-BAB5-884023041328}"/>
              </a:ext>
            </a:extLst>
          </p:cNvPr>
          <p:cNvSpPr/>
          <p:nvPr/>
        </p:nvSpPr>
        <p:spPr>
          <a:xfrm>
            <a:off x="6406792" y="2778770"/>
            <a:ext cx="1686282" cy="342662"/>
          </a:xfrm>
          <a:prstGeom prst="rect">
            <a:avLst/>
          </a:prstGeom>
          <a:noFill/>
          <a:ln/>
        </p:spPr>
        <p:txBody>
          <a:bodyPr wrap="none" lIns="0" tIns="0" rIns="0" bIns="0" rtlCol="0" anchor="t"/>
          <a:lstStyle/>
          <a:p>
            <a:pPr marL="0" indent="0" algn="ctr">
              <a:lnSpc>
                <a:spcPts val="2650"/>
              </a:lnSpc>
              <a:buNone/>
            </a:pPr>
            <a:r>
              <a:rPr lang="it-IT" sz="2650" b="1" noProof="0" dirty="0">
                <a:solidFill>
                  <a:srgbClr val="004D82"/>
                </a:solidFill>
                <a:latin typeface="Luiss Sans" panose="020B0604020202020204" charset="0"/>
                <a:ea typeface="Barlow Bold" pitchFamily="34" charset="-122"/>
                <a:cs typeface="Barlow Bold" pitchFamily="34" charset="-120"/>
              </a:rPr>
              <a:t>79%</a:t>
            </a:r>
            <a:endParaRPr lang="it-IT" sz="2650" noProof="0" dirty="0">
              <a:latin typeface="Luiss Sans" panose="020B0604020202020204" charset="0"/>
            </a:endParaRPr>
          </a:p>
        </p:txBody>
      </p:sp>
      <p:sp>
        <p:nvSpPr>
          <p:cNvPr id="36" name="Text 10">
            <a:extLst>
              <a:ext uri="{FF2B5EF4-FFF2-40B4-BE49-F238E27FC236}">
                <a16:creationId xmlns:a16="http://schemas.microsoft.com/office/drawing/2014/main" id="{7CADCCD0-59CE-EDDB-9391-311A5512ADF1}"/>
              </a:ext>
            </a:extLst>
          </p:cNvPr>
          <p:cNvSpPr/>
          <p:nvPr/>
        </p:nvSpPr>
        <p:spPr>
          <a:xfrm>
            <a:off x="6191197" y="4112670"/>
            <a:ext cx="2315766" cy="289441"/>
          </a:xfrm>
          <a:prstGeom prst="rect">
            <a:avLst/>
          </a:prstGeom>
          <a:noFill/>
          <a:ln/>
        </p:spPr>
        <p:txBody>
          <a:bodyPr wrap="none" lIns="0" tIns="0" rIns="0" bIns="0" rtlCol="0" anchor="t"/>
          <a:lstStyle/>
          <a:p>
            <a:pPr marL="0" indent="0" algn="ctr">
              <a:lnSpc>
                <a:spcPts val="2250"/>
              </a:lnSpc>
              <a:buNone/>
            </a:pPr>
            <a:r>
              <a:rPr lang="it-IT" sz="1800" b="1" noProof="0" dirty="0">
                <a:solidFill>
                  <a:srgbClr val="004D82"/>
                </a:solidFill>
                <a:latin typeface="Luiss Sans" panose="020B0604020202020204" charset="0"/>
                <a:ea typeface="Barlow Bold" pitchFamily="34" charset="-122"/>
                <a:cs typeface="Barlow Bold" pitchFamily="34" charset="-120"/>
              </a:rPr>
              <a:t>Comfort Superiore</a:t>
            </a:r>
            <a:endParaRPr lang="it-IT" sz="1800" noProof="0" dirty="0">
              <a:latin typeface="Luiss Sans" panose="020B0604020202020204" charset="0"/>
            </a:endParaRPr>
          </a:p>
        </p:txBody>
      </p:sp>
      <p:sp>
        <p:nvSpPr>
          <p:cNvPr id="38" name="Text 12">
            <a:extLst>
              <a:ext uri="{FF2B5EF4-FFF2-40B4-BE49-F238E27FC236}">
                <a16:creationId xmlns:a16="http://schemas.microsoft.com/office/drawing/2014/main" id="{9DDD149B-9B4B-DB76-0DF1-CF8769D38039}"/>
              </a:ext>
            </a:extLst>
          </p:cNvPr>
          <p:cNvSpPr/>
          <p:nvPr/>
        </p:nvSpPr>
        <p:spPr>
          <a:xfrm>
            <a:off x="6221769" y="4476227"/>
            <a:ext cx="2207347" cy="889040"/>
          </a:xfrm>
          <a:prstGeom prst="rect">
            <a:avLst/>
          </a:prstGeom>
          <a:noFill/>
          <a:ln/>
        </p:spPr>
        <p:txBody>
          <a:bodyPr wrap="square" lIns="0" tIns="0" rIns="0" bIns="0" rtlCol="0" anchor="t"/>
          <a:lstStyle/>
          <a:p>
            <a:pPr marL="0" indent="0" algn="just">
              <a:lnSpc>
                <a:spcPts val="2300"/>
              </a:lnSpc>
              <a:buNone/>
            </a:pPr>
            <a:r>
              <a:rPr lang="it-IT" sz="1450" noProof="0" dirty="0">
                <a:solidFill>
                  <a:srgbClr val="004D82"/>
                </a:solidFill>
                <a:latin typeface="Luiss Sans" panose="020B0604020202020204" charset="0"/>
                <a:ea typeface="PT Sans" pitchFamily="34" charset="-122"/>
                <a:cs typeface="PT Sans" pitchFamily="34" charset="-120"/>
              </a:rPr>
              <a:t>Il silenzio e la fluidità rappresentano un miglioramento reale e tangibile rispetto ai veicoli termici.</a:t>
            </a:r>
            <a:endParaRPr lang="it-IT" sz="1450" noProof="0" dirty="0">
              <a:latin typeface="Luiss Sans" panose="020B0604020202020204" charset="0"/>
            </a:endParaRPr>
          </a:p>
        </p:txBody>
      </p:sp>
      <p:sp>
        <p:nvSpPr>
          <p:cNvPr id="39" name="Text 13">
            <a:extLst>
              <a:ext uri="{FF2B5EF4-FFF2-40B4-BE49-F238E27FC236}">
                <a16:creationId xmlns:a16="http://schemas.microsoft.com/office/drawing/2014/main" id="{11397190-9D41-AEA9-B5EE-A431670E4FBC}"/>
              </a:ext>
            </a:extLst>
          </p:cNvPr>
          <p:cNvSpPr/>
          <p:nvPr/>
        </p:nvSpPr>
        <p:spPr>
          <a:xfrm>
            <a:off x="9048094" y="2778770"/>
            <a:ext cx="1686282" cy="342662"/>
          </a:xfrm>
          <a:prstGeom prst="rect">
            <a:avLst/>
          </a:prstGeom>
          <a:noFill/>
          <a:ln/>
        </p:spPr>
        <p:txBody>
          <a:bodyPr wrap="none" lIns="0" tIns="0" rIns="0" bIns="0" rtlCol="0" anchor="t"/>
          <a:lstStyle/>
          <a:p>
            <a:pPr marL="0" indent="0" algn="ctr">
              <a:lnSpc>
                <a:spcPts val="2650"/>
              </a:lnSpc>
              <a:buNone/>
            </a:pPr>
            <a:r>
              <a:rPr lang="it-IT" sz="2650" b="1" noProof="0" dirty="0">
                <a:solidFill>
                  <a:srgbClr val="004D82"/>
                </a:solidFill>
                <a:latin typeface="Luiss Sans" panose="020B0604020202020204" charset="0"/>
                <a:ea typeface="Barlow Bold" pitchFamily="34" charset="-122"/>
                <a:cs typeface="Barlow Bold" pitchFamily="34" charset="-120"/>
              </a:rPr>
              <a:t>69%</a:t>
            </a:r>
            <a:endParaRPr lang="it-IT" sz="2650" noProof="0" dirty="0">
              <a:latin typeface="Luiss Sans" panose="020B0604020202020204" charset="0"/>
            </a:endParaRPr>
          </a:p>
        </p:txBody>
      </p:sp>
      <p:sp>
        <p:nvSpPr>
          <p:cNvPr id="42" name="Text 14">
            <a:extLst>
              <a:ext uri="{FF2B5EF4-FFF2-40B4-BE49-F238E27FC236}">
                <a16:creationId xmlns:a16="http://schemas.microsoft.com/office/drawing/2014/main" id="{DF3B7A33-E196-9F5B-C760-8ABFE41C487B}"/>
              </a:ext>
            </a:extLst>
          </p:cNvPr>
          <p:cNvSpPr/>
          <p:nvPr/>
        </p:nvSpPr>
        <p:spPr>
          <a:xfrm>
            <a:off x="8931526" y="4116446"/>
            <a:ext cx="2315766" cy="289441"/>
          </a:xfrm>
          <a:prstGeom prst="rect">
            <a:avLst/>
          </a:prstGeom>
          <a:noFill/>
          <a:ln/>
        </p:spPr>
        <p:txBody>
          <a:bodyPr wrap="none" lIns="0" tIns="0" rIns="0" bIns="0" rtlCol="0" anchor="t"/>
          <a:lstStyle/>
          <a:p>
            <a:pPr marL="0" indent="0" algn="ctr">
              <a:lnSpc>
                <a:spcPts val="2250"/>
              </a:lnSpc>
              <a:buNone/>
            </a:pPr>
            <a:r>
              <a:rPr lang="it-IT" sz="1800" b="1" noProof="0" dirty="0">
                <a:solidFill>
                  <a:srgbClr val="004D82"/>
                </a:solidFill>
                <a:latin typeface="Luiss Sans" panose="020B0604020202020204" charset="0"/>
                <a:ea typeface="Barlow Bold" pitchFamily="34" charset="-122"/>
                <a:cs typeface="Barlow Bold" pitchFamily="34" charset="-120"/>
              </a:rPr>
              <a:t>Personalizzazione</a:t>
            </a:r>
            <a:endParaRPr lang="it-IT" sz="1800" noProof="0" dirty="0">
              <a:latin typeface="Luiss Sans" panose="020B0604020202020204" charset="0"/>
            </a:endParaRPr>
          </a:p>
        </p:txBody>
      </p:sp>
      <p:sp>
        <p:nvSpPr>
          <p:cNvPr id="44" name="Text 16">
            <a:extLst>
              <a:ext uri="{FF2B5EF4-FFF2-40B4-BE49-F238E27FC236}">
                <a16:creationId xmlns:a16="http://schemas.microsoft.com/office/drawing/2014/main" id="{10EB6BFE-C39B-E740-3DEC-A8BA7FC3E4B0}"/>
              </a:ext>
            </a:extLst>
          </p:cNvPr>
          <p:cNvSpPr/>
          <p:nvPr/>
        </p:nvSpPr>
        <p:spPr>
          <a:xfrm>
            <a:off x="8931526" y="4476227"/>
            <a:ext cx="2207347" cy="889040"/>
          </a:xfrm>
          <a:prstGeom prst="rect">
            <a:avLst/>
          </a:prstGeom>
          <a:noFill/>
          <a:ln/>
        </p:spPr>
        <p:txBody>
          <a:bodyPr wrap="square" lIns="0" tIns="0" rIns="0" bIns="0" rtlCol="0" anchor="t"/>
          <a:lstStyle/>
          <a:p>
            <a:pPr marL="0" indent="0" algn="just">
              <a:lnSpc>
                <a:spcPts val="2300"/>
              </a:lnSpc>
              <a:buNone/>
            </a:pPr>
            <a:r>
              <a:rPr lang="it-IT" sz="1450" noProof="0" dirty="0">
                <a:solidFill>
                  <a:srgbClr val="004D82"/>
                </a:solidFill>
                <a:latin typeface="Luiss Sans" panose="020B0604020202020204" charset="0"/>
                <a:ea typeface="PT Sans" pitchFamily="34" charset="-122"/>
                <a:cs typeface="PT Sans" pitchFamily="34" charset="-120"/>
              </a:rPr>
              <a:t>Le funzioni personalizzabili aumentano significativamente il piacere d'uso quotidiano.</a:t>
            </a:r>
            <a:endParaRPr lang="it-IT" sz="1450" noProof="0" dirty="0">
              <a:latin typeface="Luiss Sans" panose="020B0604020202020204" charset="0"/>
            </a:endParaRPr>
          </a:p>
        </p:txBody>
      </p:sp>
    </p:spTree>
    <p:extLst>
      <p:ext uri="{BB962C8B-B14F-4D97-AF65-F5344CB8AC3E}">
        <p14:creationId xmlns:p14="http://schemas.microsoft.com/office/powerpoint/2010/main" val="1021053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96D7D-A13F-ABB3-084C-2F7F1ABAC9C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029E09C-2237-1B5C-B426-4135E9D27BA7}"/>
              </a:ext>
            </a:extLst>
          </p:cNvPr>
          <p:cNvSpPr/>
          <p:nvPr/>
        </p:nvSpPr>
        <p:spPr>
          <a:xfrm>
            <a:off x="661492" y="463947"/>
            <a:ext cx="10869018" cy="981869"/>
          </a:xfrm>
          <a:prstGeom prst="rect">
            <a:avLst/>
          </a:prstGeom>
          <a:noFill/>
          <a:ln/>
        </p:spPr>
        <p:txBody>
          <a:bodyPr wrap="square" lIns="0" tIns="0" rIns="0" bIns="0" rtlCol="0" anchor="t"/>
          <a:lstStyle/>
          <a:p>
            <a:pPr>
              <a:lnSpc>
                <a:spcPts val="3833"/>
              </a:lnSpc>
            </a:pPr>
            <a:r>
              <a:rPr lang="it-IT" sz="3040" b="1" noProof="0" dirty="0">
                <a:solidFill>
                  <a:srgbClr val="004D82"/>
                </a:solidFill>
                <a:latin typeface="Luiss Sans" panose="020B0604020202020204" charset="0"/>
                <a:ea typeface="Barlow Bold" pitchFamily="34" charset="-122"/>
                <a:cs typeface="Barlow Bold" pitchFamily="34" charset="-120"/>
              </a:rPr>
              <a:t>Come cresce la fiducia: l’elettrico diventa parte della routine</a:t>
            </a:r>
            <a:endParaRPr lang="it-IT" sz="3040" noProof="0" dirty="0">
              <a:latin typeface="Luiss Sans" panose="020B0604020202020204" charset="0"/>
            </a:endParaRPr>
          </a:p>
        </p:txBody>
      </p:sp>
      <p:sp>
        <p:nvSpPr>
          <p:cNvPr id="3" name="Text 1">
            <a:extLst>
              <a:ext uri="{FF2B5EF4-FFF2-40B4-BE49-F238E27FC236}">
                <a16:creationId xmlns:a16="http://schemas.microsoft.com/office/drawing/2014/main" id="{8E624196-7007-9F1D-38BB-E05D93907281}"/>
              </a:ext>
            </a:extLst>
          </p:cNvPr>
          <p:cNvSpPr/>
          <p:nvPr/>
        </p:nvSpPr>
        <p:spPr>
          <a:xfrm>
            <a:off x="661492" y="1225927"/>
            <a:ext cx="10869018" cy="50284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Gli utenti BEV mostrano un’elevata fiducia nella tecnologia e si adattano rapidamente alle nuove abitudini di ricarica; il contesto sociale rafforza ulteriormente la scelta, sostenendo la percezione dell’elettrico come soluzione ormai matura e affidabile.</a:t>
            </a:r>
            <a:endParaRPr lang="it-IT" sz="1600" noProof="0" dirty="0">
              <a:latin typeface="Luiss Sans" panose="020B0604020202020204" charset="0"/>
            </a:endParaRPr>
          </a:p>
        </p:txBody>
      </p:sp>
      <p:sp>
        <p:nvSpPr>
          <p:cNvPr id="4" name="Shape 2">
            <a:extLst>
              <a:ext uri="{FF2B5EF4-FFF2-40B4-BE49-F238E27FC236}">
                <a16:creationId xmlns:a16="http://schemas.microsoft.com/office/drawing/2014/main" id="{345BE4EB-9FE7-CD31-8D03-7301BF9B14A3}"/>
              </a:ext>
            </a:extLst>
          </p:cNvPr>
          <p:cNvSpPr/>
          <p:nvPr/>
        </p:nvSpPr>
        <p:spPr>
          <a:xfrm>
            <a:off x="661492" y="2337892"/>
            <a:ext cx="5355928" cy="1663006"/>
          </a:xfrm>
          <a:prstGeom prst="roundRect">
            <a:avLst>
              <a:gd name="adj" fmla="val 5498"/>
            </a:avLst>
          </a:prstGeom>
          <a:solidFill>
            <a:srgbClr val="F1F1F1"/>
          </a:solidFill>
          <a:ln/>
        </p:spPr>
        <p:txBody>
          <a:bodyPr/>
          <a:lstStyle/>
          <a:p>
            <a:pPr algn="just"/>
            <a:endParaRPr lang="it-IT" noProof="0" dirty="0">
              <a:latin typeface="Luiss Sans" panose="020B0604020202020204" charset="0"/>
            </a:endParaRPr>
          </a:p>
        </p:txBody>
      </p:sp>
      <p:sp>
        <p:nvSpPr>
          <p:cNvPr id="5" name="Shape 3">
            <a:extLst>
              <a:ext uri="{FF2B5EF4-FFF2-40B4-BE49-F238E27FC236}">
                <a16:creationId xmlns:a16="http://schemas.microsoft.com/office/drawing/2014/main" id="{C06BF86D-4F9C-AB43-5E47-F34B445ED19E}"/>
              </a:ext>
            </a:extLst>
          </p:cNvPr>
          <p:cNvSpPr/>
          <p:nvPr/>
        </p:nvSpPr>
        <p:spPr>
          <a:xfrm>
            <a:off x="661492" y="2318842"/>
            <a:ext cx="5355928" cy="76200"/>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6" name="Shape 4">
            <a:extLst>
              <a:ext uri="{FF2B5EF4-FFF2-40B4-BE49-F238E27FC236}">
                <a16:creationId xmlns:a16="http://schemas.microsoft.com/office/drawing/2014/main" id="{63A66C9B-DFB6-E26F-69BE-6CE486A02827}"/>
              </a:ext>
            </a:extLst>
          </p:cNvPr>
          <p:cNvSpPr/>
          <p:nvPr/>
        </p:nvSpPr>
        <p:spPr>
          <a:xfrm>
            <a:off x="3103761" y="2102248"/>
            <a:ext cx="471289" cy="471289"/>
          </a:xfrm>
          <a:prstGeom prst="roundRect">
            <a:avLst>
              <a:gd name="adj" fmla="val 161684"/>
            </a:avLst>
          </a:prstGeom>
          <a:solidFill>
            <a:srgbClr val="8AA2B5"/>
          </a:solidFill>
          <a:ln/>
        </p:spPr>
        <p:txBody>
          <a:bodyPr/>
          <a:lstStyle/>
          <a:p>
            <a:pPr algn="just"/>
            <a:endParaRPr lang="it-IT" noProof="0" dirty="0">
              <a:latin typeface="Luiss Sans" panose="020B0604020202020204" charset="0"/>
            </a:endParaRPr>
          </a:p>
        </p:txBody>
      </p:sp>
      <p:sp>
        <p:nvSpPr>
          <p:cNvPr id="7" name="Text 5">
            <a:extLst>
              <a:ext uri="{FF2B5EF4-FFF2-40B4-BE49-F238E27FC236}">
                <a16:creationId xmlns:a16="http://schemas.microsoft.com/office/drawing/2014/main" id="{2D2D1455-AFAE-17DD-5468-5DEC366B0395}"/>
              </a:ext>
            </a:extLst>
          </p:cNvPr>
          <p:cNvSpPr/>
          <p:nvPr/>
        </p:nvSpPr>
        <p:spPr>
          <a:xfrm>
            <a:off x="3245148" y="2179381"/>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1</a:t>
            </a:r>
            <a:endParaRPr lang="it-IT" noProof="0" dirty="0">
              <a:latin typeface="Luiss Sans" panose="020B0604020202020204" charset="0"/>
            </a:endParaRPr>
          </a:p>
        </p:txBody>
      </p:sp>
      <p:sp>
        <p:nvSpPr>
          <p:cNvPr id="8" name="Text 6">
            <a:extLst>
              <a:ext uri="{FF2B5EF4-FFF2-40B4-BE49-F238E27FC236}">
                <a16:creationId xmlns:a16="http://schemas.microsoft.com/office/drawing/2014/main" id="{22339AC5-B9C5-C0A1-CE5D-41F92433ECB1}"/>
              </a:ext>
            </a:extLst>
          </p:cNvPr>
          <p:cNvSpPr/>
          <p:nvPr/>
        </p:nvSpPr>
        <p:spPr>
          <a:xfrm>
            <a:off x="837605" y="2730699"/>
            <a:ext cx="2474318" cy="245567"/>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Fiducia nella tecnologica</a:t>
            </a:r>
            <a:endParaRPr lang="it-IT" noProof="0" dirty="0">
              <a:latin typeface="Luiss Sans" panose="020B0604020202020204" charset="0"/>
            </a:endParaRPr>
          </a:p>
        </p:txBody>
      </p:sp>
      <p:sp>
        <p:nvSpPr>
          <p:cNvPr id="9" name="Text 7">
            <a:extLst>
              <a:ext uri="{FF2B5EF4-FFF2-40B4-BE49-F238E27FC236}">
                <a16:creationId xmlns:a16="http://schemas.microsoft.com/office/drawing/2014/main" id="{1DFA117B-2CCD-8381-97F0-60A192CE11D6}"/>
              </a:ext>
            </a:extLst>
          </p:cNvPr>
          <p:cNvSpPr/>
          <p:nvPr/>
        </p:nvSpPr>
        <p:spPr>
          <a:xfrm>
            <a:off x="837605" y="3070524"/>
            <a:ext cx="5003701" cy="75426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Più di 3 utenti su 4 (78.2%) dichiarano un’elevata fiducia nella tecnologia del BEV e si sentono a proprio agio nell’uso quotidiano.</a:t>
            </a:r>
            <a:endParaRPr lang="it-IT" sz="1600" noProof="0" dirty="0">
              <a:latin typeface="Luiss Sans" panose="020B0604020202020204" charset="0"/>
            </a:endParaRPr>
          </a:p>
        </p:txBody>
      </p:sp>
      <p:sp>
        <p:nvSpPr>
          <p:cNvPr id="10" name="Shape 8">
            <a:extLst>
              <a:ext uri="{FF2B5EF4-FFF2-40B4-BE49-F238E27FC236}">
                <a16:creationId xmlns:a16="http://schemas.microsoft.com/office/drawing/2014/main" id="{83DA4305-085E-C4D4-56EF-0DE8FB7B312D}"/>
              </a:ext>
            </a:extLst>
          </p:cNvPr>
          <p:cNvSpPr/>
          <p:nvPr/>
        </p:nvSpPr>
        <p:spPr>
          <a:xfrm>
            <a:off x="6174482" y="2337892"/>
            <a:ext cx="5356027" cy="1663006"/>
          </a:xfrm>
          <a:prstGeom prst="roundRect">
            <a:avLst>
              <a:gd name="adj" fmla="val 5498"/>
            </a:avLst>
          </a:prstGeom>
          <a:solidFill>
            <a:srgbClr val="F1F1F1"/>
          </a:solidFill>
          <a:ln/>
        </p:spPr>
        <p:txBody>
          <a:bodyPr/>
          <a:lstStyle/>
          <a:p>
            <a:pPr algn="just"/>
            <a:endParaRPr lang="it-IT" noProof="0" dirty="0">
              <a:latin typeface="Luiss Sans" panose="020B0604020202020204" charset="0"/>
            </a:endParaRPr>
          </a:p>
        </p:txBody>
      </p:sp>
      <p:sp>
        <p:nvSpPr>
          <p:cNvPr id="11" name="Shape 9">
            <a:extLst>
              <a:ext uri="{FF2B5EF4-FFF2-40B4-BE49-F238E27FC236}">
                <a16:creationId xmlns:a16="http://schemas.microsoft.com/office/drawing/2014/main" id="{58A951B4-91E6-DA77-FF2D-8663E034CBB6}"/>
              </a:ext>
            </a:extLst>
          </p:cNvPr>
          <p:cNvSpPr/>
          <p:nvPr/>
        </p:nvSpPr>
        <p:spPr>
          <a:xfrm>
            <a:off x="6174482" y="2318842"/>
            <a:ext cx="5356027" cy="76200"/>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12" name="Shape 10">
            <a:extLst>
              <a:ext uri="{FF2B5EF4-FFF2-40B4-BE49-F238E27FC236}">
                <a16:creationId xmlns:a16="http://schemas.microsoft.com/office/drawing/2014/main" id="{A9B353E7-CE8F-9DCF-57B2-5B071447F881}"/>
              </a:ext>
            </a:extLst>
          </p:cNvPr>
          <p:cNvSpPr/>
          <p:nvPr/>
        </p:nvSpPr>
        <p:spPr>
          <a:xfrm>
            <a:off x="8616851" y="2102248"/>
            <a:ext cx="471289" cy="471289"/>
          </a:xfrm>
          <a:prstGeom prst="roundRect">
            <a:avLst>
              <a:gd name="adj" fmla="val 161684"/>
            </a:avLst>
          </a:prstGeom>
          <a:solidFill>
            <a:srgbClr val="8AA2B5"/>
          </a:solidFill>
          <a:ln/>
        </p:spPr>
        <p:txBody>
          <a:bodyPr/>
          <a:lstStyle/>
          <a:p>
            <a:pPr algn="just"/>
            <a:endParaRPr lang="it-IT" noProof="0" dirty="0">
              <a:latin typeface="Luiss Sans" panose="020B0604020202020204" charset="0"/>
            </a:endParaRPr>
          </a:p>
        </p:txBody>
      </p:sp>
      <p:sp>
        <p:nvSpPr>
          <p:cNvPr id="13" name="Text 11">
            <a:extLst>
              <a:ext uri="{FF2B5EF4-FFF2-40B4-BE49-F238E27FC236}">
                <a16:creationId xmlns:a16="http://schemas.microsoft.com/office/drawing/2014/main" id="{6E1B9F78-FBC2-2586-FF47-67E0AB44BB77}"/>
              </a:ext>
            </a:extLst>
          </p:cNvPr>
          <p:cNvSpPr/>
          <p:nvPr/>
        </p:nvSpPr>
        <p:spPr>
          <a:xfrm>
            <a:off x="8758238" y="2179381"/>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2</a:t>
            </a:r>
            <a:endParaRPr lang="it-IT" noProof="0" dirty="0">
              <a:latin typeface="Luiss Sans" panose="020B0604020202020204" charset="0"/>
            </a:endParaRPr>
          </a:p>
        </p:txBody>
      </p:sp>
      <p:sp>
        <p:nvSpPr>
          <p:cNvPr id="14" name="Text 12">
            <a:extLst>
              <a:ext uri="{FF2B5EF4-FFF2-40B4-BE49-F238E27FC236}">
                <a16:creationId xmlns:a16="http://schemas.microsoft.com/office/drawing/2014/main" id="{7D45F4F7-FC43-23AC-1481-430A252651AA}"/>
              </a:ext>
            </a:extLst>
          </p:cNvPr>
          <p:cNvSpPr/>
          <p:nvPr/>
        </p:nvSpPr>
        <p:spPr>
          <a:xfrm>
            <a:off x="6350595" y="2730699"/>
            <a:ext cx="2216646" cy="245567"/>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L’adattamento alla ricarica avviene senza difficoltà</a:t>
            </a:r>
            <a:endParaRPr lang="it-IT" noProof="0" dirty="0">
              <a:latin typeface="Luiss Sans" panose="020B0604020202020204" charset="0"/>
            </a:endParaRPr>
          </a:p>
        </p:txBody>
      </p:sp>
      <p:sp>
        <p:nvSpPr>
          <p:cNvPr id="15" name="Text 13">
            <a:extLst>
              <a:ext uri="{FF2B5EF4-FFF2-40B4-BE49-F238E27FC236}">
                <a16:creationId xmlns:a16="http://schemas.microsoft.com/office/drawing/2014/main" id="{2FCC4B37-B908-7A37-0A75-B2CBE1B25A23}"/>
              </a:ext>
            </a:extLst>
          </p:cNvPr>
          <p:cNvSpPr/>
          <p:nvPr/>
        </p:nvSpPr>
        <p:spPr>
          <a:xfrm>
            <a:off x="6350595" y="3070524"/>
            <a:ext cx="5003800" cy="75426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62.4% ha integrato facilmente il cambiamento di abitudini legato alla ricarica, mentre solo il 9.9% mostra resistenze importanti.</a:t>
            </a:r>
            <a:endParaRPr lang="it-IT" sz="1600" noProof="0" dirty="0">
              <a:latin typeface="Luiss Sans" panose="020B0604020202020204" charset="0"/>
            </a:endParaRPr>
          </a:p>
        </p:txBody>
      </p:sp>
      <p:sp>
        <p:nvSpPr>
          <p:cNvPr id="16" name="Shape 14">
            <a:extLst>
              <a:ext uri="{FF2B5EF4-FFF2-40B4-BE49-F238E27FC236}">
                <a16:creationId xmlns:a16="http://schemas.microsoft.com/office/drawing/2014/main" id="{3E0841F6-1244-E09E-0ECF-D52AFB1EB244}"/>
              </a:ext>
            </a:extLst>
          </p:cNvPr>
          <p:cNvSpPr/>
          <p:nvPr/>
        </p:nvSpPr>
        <p:spPr>
          <a:xfrm>
            <a:off x="661492" y="4208406"/>
            <a:ext cx="5355928" cy="1663006"/>
          </a:xfrm>
          <a:prstGeom prst="roundRect">
            <a:avLst>
              <a:gd name="adj" fmla="val 5498"/>
            </a:avLst>
          </a:prstGeom>
          <a:solidFill>
            <a:srgbClr val="F1F1F1"/>
          </a:solidFill>
          <a:ln/>
        </p:spPr>
        <p:txBody>
          <a:bodyPr/>
          <a:lstStyle/>
          <a:p>
            <a:pPr algn="just"/>
            <a:endParaRPr lang="it-IT" noProof="0" dirty="0">
              <a:latin typeface="Luiss Sans" panose="020B0604020202020204" charset="0"/>
            </a:endParaRPr>
          </a:p>
        </p:txBody>
      </p:sp>
      <p:sp>
        <p:nvSpPr>
          <p:cNvPr id="17" name="Shape 15">
            <a:extLst>
              <a:ext uri="{FF2B5EF4-FFF2-40B4-BE49-F238E27FC236}">
                <a16:creationId xmlns:a16="http://schemas.microsoft.com/office/drawing/2014/main" id="{440AF8C6-AFE6-3612-B9FE-69DFE60691E9}"/>
              </a:ext>
            </a:extLst>
          </p:cNvPr>
          <p:cNvSpPr/>
          <p:nvPr/>
        </p:nvSpPr>
        <p:spPr>
          <a:xfrm>
            <a:off x="661492" y="4293530"/>
            <a:ext cx="5355928" cy="76200"/>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18" name="Shape 16">
            <a:extLst>
              <a:ext uri="{FF2B5EF4-FFF2-40B4-BE49-F238E27FC236}">
                <a16:creationId xmlns:a16="http://schemas.microsoft.com/office/drawing/2014/main" id="{AB30EDF1-14D7-8D34-2127-5819A0016728}"/>
              </a:ext>
            </a:extLst>
          </p:cNvPr>
          <p:cNvSpPr/>
          <p:nvPr/>
        </p:nvSpPr>
        <p:spPr>
          <a:xfrm>
            <a:off x="3103761" y="4076937"/>
            <a:ext cx="471289" cy="471289"/>
          </a:xfrm>
          <a:prstGeom prst="roundRect">
            <a:avLst>
              <a:gd name="adj" fmla="val 161684"/>
            </a:avLst>
          </a:prstGeom>
          <a:solidFill>
            <a:srgbClr val="8AA2B5"/>
          </a:solidFill>
          <a:ln/>
        </p:spPr>
        <p:txBody>
          <a:bodyPr/>
          <a:lstStyle/>
          <a:p>
            <a:pPr algn="just"/>
            <a:endParaRPr lang="it-IT" noProof="0" dirty="0">
              <a:latin typeface="Luiss Sans" panose="020B0604020202020204" charset="0"/>
            </a:endParaRPr>
          </a:p>
        </p:txBody>
      </p:sp>
      <p:sp>
        <p:nvSpPr>
          <p:cNvPr id="19" name="Text 17">
            <a:extLst>
              <a:ext uri="{FF2B5EF4-FFF2-40B4-BE49-F238E27FC236}">
                <a16:creationId xmlns:a16="http://schemas.microsoft.com/office/drawing/2014/main" id="{5F920937-DD05-AAF9-E166-755BCB1A30F8}"/>
              </a:ext>
            </a:extLst>
          </p:cNvPr>
          <p:cNvSpPr/>
          <p:nvPr/>
        </p:nvSpPr>
        <p:spPr>
          <a:xfrm>
            <a:off x="3245148" y="4164229"/>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3</a:t>
            </a:r>
            <a:endParaRPr lang="it-IT" noProof="0" dirty="0">
              <a:latin typeface="Luiss Sans" panose="020B0604020202020204" charset="0"/>
            </a:endParaRPr>
          </a:p>
        </p:txBody>
      </p:sp>
      <p:sp>
        <p:nvSpPr>
          <p:cNvPr id="20" name="Text 18">
            <a:extLst>
              <a:ext uri="{FF2B5EF4-FFF2-40B4-BE49-F238E27FC236}">
                <a16:creationId xmlns:a16="http://schemas.microsoft.com/office/drawing/2014/main" id="{8767A6B0-ACC2-6247-B782-A0062034D529}"/>
              </a:ext>
            </a:extLst>
          </p:cNvPr>
          <p:cNvSpPr/>
          <p:nvPr/>
        </p:nvSpPr>
        <p:spPr>
          <a:xfrm>
            <a:off x="837605" y="4705388"/>
            <a:ext cx="2140148" cy="245567"/>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Tecnologia matura</a:t>
            </a:r>
            <a:endParaRPr lang="it-IT" noProof="0" dirty="0">
              <a:latin typeface="Luiss Sans" panose="020B0604020202020204" charset="0"/>
            </a:endParaRPr>
          </a:p>
        </p:txBody>
      </p:sp>
      <p:sp>
        <p:nvSpPr>
          <p:cNvPr id="21" name="Text 19">
            <a:extLst>
              <a:ext uri="{FF2B5EF4-FFF2-40B4-BE49-F238E27FC236}">
                <a16:creationId xmlns:a16="http://schemas.microsoft.com/office/drawing/2014/main" id="{AA00ED5E-F16C-6026-1BF7-A77505713785}"/>
              </a:ext>
            </a:extLst>
          </p:cNvPr>
          <p:cNvSpPr/>
          <p:nvPr/>
        </p:nvSpPr>
        <p:spPr>
          <a:xfrm>
            <a:off x="837605" y="5045212"/>
            <a:ext cx="5003701" cy="75426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74.2% considera l’auto elettrica una scelta affidabile e ormai consolidata, mentre solo il 10.9% resta scettico.</a:t>
            </a:r>
            <a:endParaRPr lang="it-IT" sz="1600" noProof="0" dirty="0">
              <a:latin typeface="Luiss Sans" panose="020B0604020202020204" charset="0"/>
            </a:endParaRPr>
          </a:p>
        </p:txBody>
      </p:sp>
      <p:sp>
        <p:nvSpPr>
          <p:cNvPr id="22" name="Shape 20">
            <a:extLst>
              <a:ext uri="{FF2B5EF4-FFF2-40B4-BE49-F238E27FC236}">
                <a16:creationId xmlns:a16="http://schemas.microsoft.com/office/drawing/2014/main" id="{765F373D-8B4B-3B57-062D-77DCEB9B8E4B}"/>
              </a:ext>
            </a:extLst>
          </p:cNvPr>
          <p:cNvSpPr/>
          <p:nvPr/>
        </p:nvSpPr>
        <p:spPr>
          <a:xfrm>
            <a:off x="6174482" y="4208406"/>
            <a:ext cx="5356027" cy="1663006"/>
          </a:xfrm>
          <a:prstGeom prst="roundRect">
            <a:avLst>
              <a:gd name="adj" fmla="val 5498"/>
            </a:avLst>
          </a:prstGeom>
          <a:solidFill>
            <a:srgbClr val="F1F1F1"/>
          </a:solidFill>
          <a:ln/>
        </p:spPr>
        <p:txBody>
          <a:bodyPr/>
          <a:lstStyle/>
          <a:p>
            <a:pPr algn="just"/>
            <a:endParaRPr lang="it-IT" noProof="0" dirty="0">
              <a:latin typeface="Luiss Sans" panose="020B0604020202020204" charset="0"/>
            </a:endParaRPr>
          </a:p>
        </p:txBody>
      </p:sp>
      <p:sp>
        <p:nvSpPr>
          <p:cNvPr id="23" name="Shape 21">
            <a:extLst>
              <a:ext uri="{FF2B5EF4-FFF2-40B4-BE49-F238E27FC236}">
                <a16:creationId xmlns:a16="http://schemas.microsoft.com/office/drawing/2014/main" id="{16507E19-98A5-6AD6-0642-12AAFC568CA0}"/>
              </a:ext>
            </a:extLst>
          </p:cNvPr>
          <p:cNvSpPr/>
          <p:nvPr/>
        </p:nvSpPr>
        <p:spPr>
          <a:xfrm>
            <a:off x="6174482" y="4293530"/>
            <a:ext cx="5356027" cy="76200"/>
          </a:xfrm>
          <a:prstGeom prst="roundRect">
            <a:avLst>
              <a:gd name="adj" fmla="val 86605"/>
            </a:avLst>
          </a:prstGeom>
          <a:solidFill>
            <a:srgbClr val="8AA2B5"/>
          </a:solidFill>
          <a:ln/>
        </p:spPr>
        <p:txBody>
          <a:bodyPr/>
          <a:lstStyle/>
          <a:p>
            <a:pPr algn="just"/>
            <a:endParaRPr lang="it-IT" noProof="0" dirty="0">
              <a:latin typeface="Luiss Sans" panose="020B0604020202020204" charset="0"/>
            </a:endParaRPr>
          </a:p>
        </p:txBody>
      </p:sp>
      <p:sp>
        <p:nvSpPr>
          <p:cNvPr id="24" name="Shape 22">
            <a:extLst>
              <a:ext uri="{FF2B5EF4-FFF2-40B4-BE49-F238E27FC236}">
                <a16:creationId xmlns:a16="http://schemas.microsoft.com/office/drawing/2014/main" id="{752EBFFA-6777-420B-E79F-B1EEF17FC8EA}"/>
              </a:ext>
            </a:extLst>
          </p:cNvPr>
          <p:cNvSpPr/>
          <p:nvPr/>
        </p:nvSpPr>
        <p:spPr>
          <a:xfrm>
            <a:off x="8616851" y="4076937"/>
            <a:ext cx="471289" cy="471289"/>
          </a:xfrm>
          <a:prstGeom prst="roundRect">
            <a:avLst>
              <a:gd name="adj" fmla="val 161684"/>
            </a:avLst>
          </a:prstGeom>
          <a:solidFill>
            <a:srgbClr val="8AA2B5"/>
          </a:solidFill>
          <a:ln/>
        </p:spPr>
        <p:txBody>
          <a:bodyPr/>
          <a:lstStyle/>
          <a:p>
            <a:pPr algn="just"/>
            <a:endParaRPr lang="it-IT" noProof="0" dirty="0">
              <a:latin typeface="Luiss Sans" panose="020B0604020202020204" charset="0"/>
            </a:endParaRPr>
          </a:p>
        </p:txBody>
      </p:sp>
      <p:sp>
        <p:nvSpPr>
          <p:cNvPr id="25" name="Text 23">
            <a:extLst>
              <a:ext uri="{FF2B5EF4-FFF2-40B4-BE49-F238E27FC236}">
                <a16:creationId xmlns:a16="http://schemas.microsoft.com/office/drawing/2014/main" id="{C64B20B6-0B88-E785-63CB-01F0AA9B587B}"/>
              </a:ext>
            </a:extLst>
          </p:cNvPr>
          <p:cNvSpPr/>
          <p:nvPr/>
        </p:nvSpPr>
        <p:spPr>
          <a:xfrm>
            <a:off x="8758238" y="4164229"/>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4</a:t>
            </a:r>
            <a:endParaRPr lang="it-IT" noProof="0" dirty="0">
              <a:latin typeface="Luiss Sans" panose="020B0604020202020204" charset="0"/>
            </a:endParaRPr>
          </a:p>
        </p:txBody>
      </p:sp>
      <p:sp>
        <p:nvSpPr>
          <p:cNvPr id="26" name="Text 24">
            <a:extLst>
              <a:ext uri="{FF2B5EF4-FFF2-40B4-BE49-F238E27FC236}">
                <a16:creationId xmlns:a16="http://schemas.microsoft.com/office/drawing/2014/main" id="{45F5A08D-39FF-81EB-A5CC-2475ECB0A7BE}"/>
              </a:ext>
            </a:extLst>
          </p:cNvPr>
          <p:cNvSpPr/>
          <p:nvPr/>
        </p:nvSpPr>
        <p:spPr>
          <a:xfrm>
            <a:off x="6350595" y="4705388"/>
            <a:ext cx="2131715" cy="245567"/>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Il contesto sociale rafforza la scelta</a:t>
            </a:r>
            <a:endParaRPr lang="it-IT" noProof="0" dirty="0">
              <a:latin typeface="Luiss Sans" panose="020B0604020202020204" charset="0"/>
            </a:endParaRPr>
          </a:p>
        </p:txBody>
      </p:sp>
      <p:sp>
        <p:nvSpPr>
          <p:cNvPr id="27" name="Text 25">
            <a:extLst>
              <a:ext uri="{FF2B5EF4-FFF2-40B4-BE49-F238E27FC236}">
                <a16:creationId xmlns:a16="http://schemas.microsoft.com/office/drawing/2014/main" id="{0FDCCC67-11A2-C153-96BF-79AC2E6F4176}"/>
              </a:ext>
            </a:extLst>
          </p:cNvPr>
          <p:cNvSpPr/>
          <p:nvPr/>
        </p:nvSpPr>
        <p:spPr>
          <a:xfrm>
            <a:off x="6350595" y="5045212"/>
            <a:ext cx="5003800" cy="502841"/>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Oltre la metà degli utenti (51.5%) sente che conoscere altre persone con un BEV conferma e sostiene la propria decisione.</a:t>
            </a:r>
            <a:endParaRPr lang="it-IT" sz="1600" noProof="0" dirty="0">
              <a:latin typeface="Luiss Sans" panose="020B0604020202020204" charset="0"/>
            </a:endParaRPr>
          </a:p>
        </p:txBody>
      </p:sp>
    </p:spTree>
    <p:extLst>
      <p:ext uri="{BB962C8B-B14F-4D97-AF65-F5344CB8AC3E}">
        <p14:creationId xmlns:p14="http://schemas.microsoft.com/office/powerpoint/2010/main" val="1041876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430A-EE82-1D13-F743-28D832773EAC}"/>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647137DE-DA63-8115-7F47-155256ED5DF3}"/>
              </a:ext>
            </a:extLst>
          </p:cNvPr>
          <p:cNvPicPr>
            <a:picLocks noChangeAspect="1"/>
          </p:cNvPicPr>
          <p:nvPr/>
        </p:nvPicPr>
        <p:blipFill>
          <a:blip r:embed="rId3"/>
          <a:srcRect/>
          <a:stretch/>
        </p:blipFill>
        <p:spPr>
          <a:xfrm>
            <a:off x="8067706" y="0"/>
            <a:ext cx="4116438" cy="6174657"/>
          </a:xfrm>
          <a:prstGeom prst="rect">
            <a:avLst/>
          </a:prstGeom>
        </p:spPr>
      </p:pic>
      <p:sp>
        <p:nvSpPr>
          <p:cNvPr id="3" name="Text 0">
            <a:extLst>
              <a:ext uri="{FF2B5EF4-FFF2-40B4-BE49-F238E27FC236}">
                <a16:creationId xmlns:a16="http://schemas.microsoft.com/office/drawing/2014/main" id="{510282BC-245A-8DC0-C034-A06E6693931C}"/>
              </a:ext>
            </a:extLst>
          </p:cNvPr>
          <p:cNvSpPr/>
          <p:nvPr/>
        </p:nvSpPr>
        <p:spPr>
          <a:xfrm>
            <a:off x="661492" y="2655888"/>
            <a:ext cx="6297018" cy="1033463"/>
          </a:xfrm>
          <a:prstGeom prst="rect">
            <a:avLst/>
          </a:prstGeom>
          <a:noFill/>
          <a:ln/>
        </p:spPr>
        <p:txBody>
          <a:bodyPr wrap="square" lIns="0" tIns="0" rIns="0" bIns="0" rtlCol="0" anchor="t"/>
          <a:lstStyle/>
          <a:p>
            <a:pPr>
              <a:lnSpc>
                <a:spcPts val="4042"/>
              </a:lnSpc>
            </a:pPr>
            <a:r>
              <a:rPr lang="it-IT" sz="3600" b="1" noProof="0" dirty="0">
                <a:solidFill>
                  <a:srgbClr val="004D82"/>
                </a:solidFill>
                <a:latin typeface="Luiss Sans" panose="020B0604020202020204" charset="0"/>
                <a:ea typeface="Barlow Bold" pitchFamily="34" charset="-122"/>
                <a:cs typeface="Barlow Bold" pitchFamily="34" charset="-120"/>
              </a:rPr>
              <a:t>Lo sguardo di chi non ha ancora scelto l’elettrico</a:t>
            </a:r>
            <a:endParaRPr lang="it-IT" sz="3600" noProof="0" dirty="0">
              <a:latin typeface="Luiss Sans" panose="020B0604020202020204" charset="0"/>
            </a:endParaRPr>
          </a:p>
        </p:txBody>
      </p:sp>
      <p:sp>
        <p:nvSpPr>
          <p:cNvPr id="4" name="Text 1">
            <a:extLst>
              <a:ext uri="{FF2B5EF4-FFF2-40B4-BE49-F238E27FC236}">
                <a16:creationId xmlns:a16="http://schemas.microsoft.com/office/drawing/2014/main" id="{9B687938-72A0-A907-4359-C2F7A67DE9AD}"/>
              </a:ext>
            </a:extLst>
          </p:cNvPr>
          <p:cNvSpPr/>
          <p:nvPr/>
        </p:nvSpPr>
        <p:spPr>
          <a:xfrm>
            <a:off x="661492" y="3937397"/>
            <a:ext cx="6297018" cy="264617"/>
          </a:xfrm>
          <a:prstGeom prst="rect">
            <a:avLst/>
          </a:prstGeom>
          <a:noFill/>
          <a:ln/>
        </p:spPr>
        <p:txBody>
          <a:bodyPr wrap="square" lIns="0" tIns="0" rIns="0" bIns="0" rtlCol="0" anchor="t"/>
          <a:lstStyle/>
          <a:p>
            <a:pPr>
              <a:lnSpc>
                <a:spcPts val="2083"/>
              </a:lnSpc>
            </a:pPr>
            <a:r>
              <a:rPr lang="it-IT" sz="1600" noProof="0" dirty="0">
                <a:solidFill>
                  <a:srgbClr val="004D82"/>
                </a:solidFill>
                <a:latin typeface="Luiss Sans" panose="020B0604020202020204" charset="0"/>
                <a:ea typeface="PT Sans" pitchFamily="34" charset="-122"/>
                <a:cs typeface="PT Sans" pitchFamily="34" charset="-120"/>
              </a:rPr>
              <a:t>Le convinzioni, i dubbi e i fattori che frenano la transizione tra gli automobilisti non elettrici.</a:t>
            </a:r>
            <a:endParaRPr lang="it-IT" sz="1600" noProof="0" dirty="0">
              <a:latin typeface="Luiss Sans" panose="020B0604020202020204" charset="0"/>
            </a:endParaRPr>
          </a:p>
        </p:txBody>
      </p:sp>
    </p:spTree>
    <p:extLst>
      <p:ext uri="{BB962C8B-B14F-4D97-AF65-F5344CB8AC3E}">
        <p14:creationId xmlns:p14="http://schemas.microsoft.com/office/powerpoint/2010/main" val="3712410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1C5CD-1C0B-30E9-D8E6-8F7D00F0478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73C52E2-10B2-F8F8-1BBA-2327E3F15AB1}"/>
              </a:ext>
            </a:extLst>
          </p:cNvPr>
          <p:cNvSpPr/>
          <p:nvPr/>
        </p:nvSpPr>
        <p:spPr>
          <a:xfrm>
            <a:off x="656630" y="451445"/>
            <a:ext cx="10878741" cy="974725"/>
          </a:xfrm>
          <a:prstGeom prst="rect">
            <a:avLst/>
          </a:prstGeom>
          <a:noFill/>
          <a:ln/>
        </p:spPr>
        <p:txBody>
          <a:bodyPr wrap="square" lIns="0" tIns="0" rIns="0" bIns="0" rtlCol="0" anchor="t"/>
          <a:lstStyle/>
          <a:p>
            <a:pPr>
              <a:lnSpc>
                <a:spcPts val="3833"/>
              </a:lnSpc>
            </a:pPr>
            <a:r>
              <a:rPr lang="it-IT" sz="3042" b="1" noProof="0" dirty="0">
                <a:solidFill>
                  <a:srgbClr val="004D82"/>
                </a:solidFill>
                <a:latin typeface="Luiss Sans" panose="020B0604020202020204" charset="0"/>
                <a:ea typeface="Barlow Bold" pitchFamily="34" charset="-122"/>
                <a:cs typeface="Barlow Bold" pitchFamily="34" charset="-120"/>
              </a:rPr>
              <a:t>La sostenibilità come leva identitaria dell’esperienza BEV</a:t>
            </a:r>
            <a:endParaRPr lang="it-IT" sz="3042" noProof="0" dirty="0">
              <a:latin typeface="Luiss Sans" panose="020B0604020202020204" charset="0"/>
            </a:endParaRPr>
          </a:p>
        </p:txBody>
      </p:sp>
      <p:sp>
        <p:nvSpPr>
          <p:cNvPr id="3" name="Text 1">
            <a:extLst>
              <a:ext uri="{FF2B5EF4-FFF2-40B4-BE49-F238E27FC236}">
                <a16:creationId xmlns:a16="http://schemas.microsoft.com/office/drawing/2014/main" id="{5E11CA26-DAD1-CC38-4286-3B1329BF12CE}"/>
              </a:ext>
            </a:extLst>
          </p:cNvPr>
          <p:cNvSpPr/>
          <p:nvPr/>
        </p:nvSpPr>
        <p:spPr>
          <a:xfrm>
            <a:off x="656630" y="1351033"/>
            <a:ext cx="10878741" cy="499070"/>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Gli utenti elettrici mostrano una forte convinzione nel valore ambientale del BEV: percepiscono benefici concreti, nutrono fiducia nella filiera e, soprattutto, considerano la scelta elettrica pienamente coerente con i propri valori personali.</a:t>
            </a:r>
            <a:endParaRPr lang="it-IT" sz="1600" noProof="0" dirty="0">
              <a:latin typeface="Luiss Sans" panose="020B0604020202020204" charset="0"/>
            </a:endParaRPr>
          </a:p>
        </p:txBody>
      </p:sp>
      <p:sp>
        <p:nvSpPr>
          <p:cNvPr id="4" name="Shape 2">
            <a:extLst>
              <a:ext uri="{FF2B5EF4-FFF2-40B4-BE49-F238E27FC236}">
                <a16:creationId xmlns:a16="http://schemas.microsoft.com/office/drawing/2014/main" id="{108A1EAD-A025-B86C-A261-DB8487DE3040}"/>
              </a:ext>
            </a:extLst>
          </p:cNvPr>
          <p:cNvSpPr/>
          <p:nvPr/>
        </p:nvSpPr>
        <p:spPr>
          <a:xfrm>
            <a:off x="656631" y="2025523"/>
            <a:ext cx="5361384" cy="2152938"/>
          </a:xfrm>
          <a:prstGeom prst="roundRect">
            <a:avLst>
              <a:gd name="adj" fmla="val 3221"/>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5" name="Shape 3">
            <a:extLst>
              <a:ext uri="{FF2B5EF4-FFF2-40B4-BE49-F238E27FC236}">
                <a16:creationId xmlns:a16="http://schemas.microsoft.com/office/drawing/2014/main" id="{4C2F9F7D-6F0E-F9A6-C744-D8E50AF48399}"/>
              </a:ext>
            </a:extLst>
          </p:cNvPr>
          <p:cNvSpPr/>
          <p:nvPr/>
        </p:nvSpPr>
        <p:spPr>
          <a:xfrm>
            <a:off x="818852" y="2187745"/>
            <a:ext cx="467817" cy="467817"/>
          </a:xfrm>
          <a:prstGeom prst="roundRect">
            <a:avLst>
              <a:gd name="adj" fmla="val 16286803"/>
            </a:avLst>
          </a:prstGeom>
          <a:solidFill>
            <a:srgbClr val="8AA2B5"/>
          </a:solidFill>
          <a:ln/>
        </p:spPr>
        <p:txBody>
          <a:bodyPr/>
          <a:lstStyle/>
          <a:p>
            <a:pPr algn="just"/>
            <a:endParaRPr lang="it-IT" noProof="0" dirty="0">
              <a:latin typeface="Luiss Sans" panose="020B0604020202020204" charset="0"/>
            </a:endParaRPr>
          </a:p>
        </p:txBody>
      </p:sp>
      <p:pic>
        <p:nvPicPr>
          <p:cNvPr id="6" name="Image 0" descr="preencoded.png">
            <a:extLst>
              <a:ext uri="{FF2B5EF4-FFF2-40B4-BE49-F238E27FC236}">
                <a16:creationId xmlns:a16="http://schemas.microsoft.com/office/drawing/2014/main" id="{56B4F0D9-80C1-D5BC-A7E2-557076372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440" y="2316332"/>
            <a:ext cx="210543" cy="210543"/>
          </a:xfrm>
          <a:prstGeom prst="rect">
            <a:avLst/>
          </a:prstGeom>
        </p:spPr>
      </p:pic>
      <p:sp>
        <p:nvSpPr>
          <p:cNvPr id="7" name="Text 4">
            <a:extLst>
              <a:ext uri="{FF2B5EF4-FFF2-40B4-BE49-F238E27FC236}">
                <a16:creationId xmlns:a16="http://schemas.microsoft.com/office/drawing/2014/main" id="{98DAE12F-434C-D656-FFA9-865945ABD996}"/>
              </a:ext>
            </a:extLst>
          </p:cNvPr>
          <p:cNvSpPr/>
          <p:nvPr/>
        </p:nvSpPr>
        <p:spPr>
          <a:xfrm>
            <a:off x="818853" y="2811434"/>
            <a:ext cx="1949549" cy="243682"/>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Produzione e riciclo batterie</a:t>
            </a:r>
            <a:endParaRPr lang="it-IT" noProof="0" dirty="0">
              <a:latin typeface="Luiss Sans" panose="020B0604020202020204" charset="0"/>
            </a:endParaRPr>
          </a:p>
        </p:txBody>
      </p:sp>
      <p:sp>
        <p:nvSpPr>
          <p:cNvPr id="8" name="Text 5">
            <a:extLst>
              <a:ext uri="{FF2B5EF4-FFF2-40B4-BE49-F238E27FC236}">
                <a16:creationId xmlns:a16="http://schemas.microsoft.com/office/drawing/2014/main" id="{9B29C2F7-5CCC-0BA0-8BB5-752F63F2F909}"/>
              </a:ext>
            </a:extLst>
          </p:cNvPr>
          <p:cNvSpPr/>
          <p:nvPr/>
        </p:nvSpPr>
        <p:spPr>
          <a:xfrm>
            <a:off x="818853" y="3148678"/>
            <a:ext cx="5036939" cy="748606"/>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La maggioranza degli utenti (61.4%) è convinta della sostenibilità complessiva dell’auto elettrica, ma quasi uno su quattro (23.7%) esprime ancora dubbi legati a produzione e riciclo delle batterie.</a:t>
            </a:r>
            <a:endParaRPr lang="it-IT" sz="1600" noProof="0" dirty="0">
              <a:latin typeface="Luiss Sans" panose="020B0604020202020204" charset="0"/>
            </a:endParaRPr>
          </a:p>
        </p:txBody>
      </p:sp>
      <p:sp>
        <p:nvSpPr>
          <p:cNvPr id="9" name="Shape 6">
            <a:extLst>
              <a:ext uri="{FF2B5EF4-FFF2-40B4-BE49-F238E27FC236}">
                <a16:creationId xmlns:a16="http://schemas.microsoft.com/office/drawing/2014/main" id="{51DBBD27-023E-B09D-B945-7A12AA53EB26}"/>
              </a:ext>
            </a:extLst>
          </p:cNvPr>
          <p:cNvSpPr/>
          <p:nvPr/>
        </p:nvSpPr>
        <p:spPr>
          <a:xfrm>
            <a:off x="6173887" y="2025523"/>
            <a:ext cx="5361483" cy="2152938"/>
          </a:xfrm>
          <a:prstGeom prst="roundRect">
            <a:avLst>
              <a:gd name="adj" fmla="val 3221"/>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10" name="Shape 7">
            <a:extLst>
              <a:ext uri="{FF2B5EF4-FFF2-40B4-BE49-F238E27FC236}">
                <a16:creationId xmlns:a16="http://schemas.microsoft.com/office/drawing/2014/main" id="{C47342E8-78C2-820F-B8B4-E9F4E280F88B}"/>
              </a:ext>
            </a:extLst>
          </p:cNvPr>
          <p:cNvSpPr/>
          <p:nvPr/>
        </p:nvSpPr>
        <p:spPr>
          <a:xfrm>
            <a:off x="6336109" y="2187745"/>
            <a:ext cx="467817" cy="467817"/>
          </a:xfrm>
          <a:prstGeom prst="roundRect">
            <a:avLst>
              <a:gd name="adj" fmla="val 16286803"/>
            </a:avLst>
          </a:prstGeom>
          <a:solidFill>
            <a:srgbClr val="8AA2B5"/>
          </a:solidFill>
          <a:ln/>
        </p:spPr>
        <p:txBody>
          <a:bodyPr/>
          <a:lstStyle/>
          <a:p>
            <a:pPr algn="just"/>
            <a:endParaRPr lang="it-IT" noProof="0" dirty="0">
              <a:latin typeface="Luiss Sans" panose="020B0604020202020204" charset="0"/>
            </a:endParaRPr>
          </a:p>
        </p:txBody>
      </p:sp>
      <p:pic>
        <p:nvPicPr>
          <p:cNvPr id="11" name="Image 1" descr="preencoded.png">
            <a:extLst>
              <a:ext uri="{FF2B5EF4-FFF2-40B4-BE49-F238E27FC236}">
                <a16:creationId xmlns:a16="http://schemas.microsoft.com/office/drawing/2014/main" id="{CA55D4CB-B0BA-0F55-8E4D-22603E45C5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4697" y="2316332"/>
            <a:ext cx="210543" cy="210543"/>
          </a:xfrm>
          <a:prstGeom prst="rect">
            <a:avLst/>
          </a:prstGeom>
        </p:spPr>
      </p:pic>
      <p:sp>
        <p:nvSpPr>
          <p:cNvPr id="12" name="Text 8">
            <a:extLst>
              <a:ext uri="{FF2B5EF4-FFF2-40B4-BE49-F238E27FC236}">
                <a16:creationId xmlns:a16="http://schemas.microsoft.com/office/drawing/2014/main" id="{5E7F6373-3600-D905-9C1A-43DF4A07EF27}"/>
              </a:ext>
            </a:extLst>
          </p:cNvPr>
          <p:cNvSpPr/>
          <p:nvPr/>
        </p:nvSpPr>
        <p:spPr>
          <a:xfrm>
            <a:off x="6336110" y="2811434"/>
            <a:ext cx="2032099" cy="243682"/>
          </a:xfrm>
          <a:prstGeom prst="rect">
            <a:avLst/>
          </a:prstGeom>
          <a:noFill/>
          <a:ln/>
        </p:spPr>
        <p:txBody>
          <a:bodyPr wrap="none" lIns="0" tIns="0" rIns="0" bIns="0" rtlCol="0" anchor="t"/>
          <a:lstStyle/>
          <a:p>
            <a:pPr algn="just">
              <a:lnSpc>
                <a:spcPts val="1917"/>
              </a:lnSpc>
            </a:pPr>
            <a:r>
              <a:rPr lang="it-IT" b="1" noProof="0" dirty="0">
                <a:solidFill>
                  <a:srgbClr val="004D82"/>
                </a:solidFill>
                <a:latin typeface="Luiss Sans" panose="020B0604020202020204" charset="0"/>
                <a:ea typeface="Barlow Bold" pitchFamily="34" charset="-122"/>
                <a:cs typeface="Barlow Bold" pitchFamily="34" charset="-120"/>
              </a:rPr>
              <a:t>Benefici ambientali percepiti nell’uso quotidiano</a:t>
            </a:r>
            <a:endParaRPr lang="it-IT" noProof="0" dirty="0">
              <a:latin typeface="Luiss Sans" panose="020B0604020202020204" charset="0"/>
            </a:endParaRPr>
          </a:p>
        </p:txBody>
      </p:sp>
      <p:sp>
        <p:nvSpPr>
          <p:cNvPr id="13" name="Text 9">
            <a:extLst>
              <a:ext uri="{FF2B5EF4-FFF2-40B4-BE49-F238E27FC236}">
                <a16:creationId xmlns:a16="http://schemas.microsoft.com/office/drawing/2014/main" id="{4783C9A8-FD55-6DDA-3F1E-15B49F020317}"/>
              </a:ext>
            </a:extLst>
          </p:cNvPr>
          <p:cNvSpPr/>
          <p:nvPr/>
        </p:nvSpPr>
        <p:spPr>
          <a:xfrm>
            <a:off x="6336109" y="3148678"/>
            <a:ext cx="5037038" cy="748606"/>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Quasi due terzi degli utenti (65.3%) dichiarano di percepire benefici ambientali concreti nella guida quotidiana, confermando che l’elettrico genera vantaggi tangibili nella pratica, non solo in teoria.</a:t>
            </a:r>
            <a:endParaRPr lang="it-IT" sz="1600" noProof="0" dirty="0">
              <a:latin typeface="Luiss Sans" panose="020B0604020202020204" charset="0"/>
            </a:endParaRPr>
          </a:p>
        </p:txBody>
      </p:sp>
      <p:sp>
        <p:nvSpPr>
          <p:cNvPr id="14" name="Text 10">
            <a:extLst>
              <a:ext uri="{FF2B5EF4-FFF2-40B4-BE49-F238E27FC236}">
                <a16:creationId xmlns:a16="http://schemas.microsoft.com/office/drawing/2014/main" id="{E631D9A5-42CF-14A4-9F22-F2C6649B769D}"/>
              </a:ext>
            </a:extLst>
          </p:cNvPr>
          <p:cNvSpPr/>
          <p:nvPr/>
        </p:nvSpPr>
        <p:spPr>
          <a:xfrm>
            <a:off x="656630" y="4390798"/>
            <a:ext cx="5249168" cy="584795"/>
          </a:xfrm>
          <a:prstGeom prst="rect">
            <a:avLst/>
          </a:prstGeom>
          <a:noFill/>
          <a:ln/>
        </p:spPr>
        <p:txBody>
          <a:bodyPr wrap="square" lIns="0" tIns="0" rIns="0" bIns="0" rtlCol="0" anchor="t"/>
          <a:lstStyle/>
          <a:p>
            <a:pPr algn="just">
              <a:lnSpc>
                <a:spcPts val="2292"/>
              </a:lnSpc>
            </a:pPr>
            <a:r>
              <a:rPr lang="it-IT" b="1" noProof="0" dirty="0">
                <a:solidFill>
                  <a:srgbClr val="004D82"/>
                </a:solidFill>
                <a:latin typeface="Luiss Sans" panose="020B0604020202020204" charset="0"/>
                <a:ea typeface="Barlow Bold" pitchFamily="34" charset="-122"/>
                <a:cs typeface="Barlow Bold" pitchFamily="34" charset="-120"/>
              </a:rPr>
              <a:t>Coerenza con i propri valori personali</a:t>
            </a:r>
            <a:endParaRPr lang="it-IT" noProof="0" dirty="0">
              <a:latin typeface="Luiss Sans" panose="020B0604020202020204" charset="0"/>
            </a:endParaRPr>
          </a:p>
        </p:txBody>
      </p:sp>
      <p:sp>
        <p:nvSpPr>
          <p:cNvPr id="15" name="Text 11">
            <a:extLst>
              <a:ext uri="{FF2B5EF4-FFF2-40B4-BE49-F238E27FC236}">
                <a16:creationId xmlns:a16="http://schemas.microsoft.com/office/drawing/2014/main" id="{A4CC0B50-60FF-833A-BF85-AE01D0E2CC8C}"/>
              </a:ext>
            </a:extLst>
          </p:cNvPr>
          <p:cNvSpPr/>
          <p:nvPr/>
        </p:nvSpPr>
        <p:spPr>
          <a:xfrm>
            <a:off x="656631" y="4773290"/>
            <a:ext cx="5249168" cy="748606"/>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È l’aspetto più forte: più del 72% degli utenti considera l’auto elettrica coerente con i propri valori di sostenibilità, con resistenze minime (10.9%) da parte del campione.</a:t>
            </a:r>
            <a:endParaRPr lang="it-IT" sz="1600" noProof="0" dirty="0">
              <a:latin typeface="Luiss Sans" panose="020B0604020202020204" charset="0"/>
            </a:endParaRPr>
          </a:p>
        </p:txBody>
      </p:sp>
      <p:sp>
        <p:nvSpPr>
          <p:cNvPr id="16" name="Text 12">
            <a:extLst>
              <a:ext uri="{FF2B5EF4-FFF2-40B4-BE49-F238E27FC236}">
                <a16:creationId xmlns:a16="http://schemas.microsoft.com/office/drawing/2014/main" id="{410941D4-9022-CAB0-A419-E157435172A4}"/>
              </a:ext>
            </a:extLst>
          </p:cNvPr>
          <p:cNvSpPr/>
          <p:nvPr/>
        </p:nvSpPr>
        <p:spPr>
          <a:xfrm>
            <a:off x="6292552" y="4390798"/>
            <a:ext cx="2488307" cy="292398"/>
          </a:xfrm>
          <a:prstGeom prst="rect">
            <a:avLst/>
          </a:prstGeom>
          <a:noFill/>
          <a:ln/>
        </p:spPr>
        <p:txBody>
          <a:bodyPr wrap="none" lIns="0" tIns="0" rIns="0" bIns="0" rtlCol="0" anchor="t"/>
          <a:lstStyle/>
          <a:p>
            <a:pPr algn="just">
              <a:lnSpc>
                <a:spcPts val="2292"/>
              </a:lnSpc>
            </a:pPr>
            <a:r>
              <a:rPr lang="it-IT" b="1" noProof="0" dirty="0">
                <a:solidFill>
                  <a:srgbClr val="004D82"/>
                </a:solidFill>
                <a:latin typeface="Luiss Sans" panose="020B0604020202020204" charset="0"/>
                <a:ea typeface="Barlow Bold" pitchFamily="34" charset="-122"/>
                <a:cs typeface="Barlow Bold" pitchFamily="34" charset="-120"/>
              </a:rPr>
              <a:t>Fiducia nella filiera</a:t>
            </a:r>
            <a:endParaRPr lang="it-IT" noProof="0" dirty="0">
              <a:latin typeface="Luiss Sans" panose="020B0604020202020204" charset="0"/>
            </a:endParaRPr>
          </a:p>
        </p:txBody>
      </p:sp>
      <p:sp>
        <p:nvSpPr>
          <p:cNvPr id="17" name="Text 13">
            <a:extLst>
              <a:ext uri="{FF2B5EF4-FFF2-40B4-BE49-F238E27FC236}">
                <a16:creationId xmlns:a16="http://schemas.microsoft.com/office/drawing/2014/main" id="{7365F090-5094-4AFA-A14A-66E616AC3F35}"/>
              </a:ext>
            </a:extLst>
          </p:cNvPr>
          <p:cNvSpPr/>
          <p:nvPr/>
        </p:nvSpPr>
        <p:spPr>
          <a:xfrm>
            <a:off x="6292553" y="4769618"/>
            <a:ext cx="5249168" cy="748606"/>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La fiducia nella filiera è buona ma non piena: oltre metà degli utenti (55.4%) si sente rassicurata su materiali e riciclo, ma quasi uno su quattro (22.8%) mantiene un atteggiamento prudente.</a:t>
            </a:r>
            <a:endParaRPr lang="it-IT" sz="1600" noProof="0" dirty="0">
              <a:latin typeface="Luiss Sans" panose="020B0604020202020204" charset="0"/>
            </a:endParaRPr>
          </a:p>
        </p:txBody>
      </p:sp>
    </p:spTree>
    <p:extLst>
      <p:ext uri="{BB962C8B-B14F-4D97-AF65-F5344CB8AC3E}">
        <p14:creationId xmlns:p14="http://schemas.microsoft.com/office/powerpoint/2010/main" val="2192461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40069-67F3-A6DA-EC37-7B9F4493F0B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15097DB-282D-3DF6-9CCD-CCA0C75CDCC9}"/>
              </a:ext>
            </a:extLst>
          </p:cNvPr>
          <p:cNvSpPr/>
          <p:nvPr/>
        </p:nvSpPr>
        <p:spPr>
          <a:xfrm>
            <a:off x="661492" y="598815"/>
            <a:ext cx="10869018" cy="1033463"/>
          </a:xfrm>
          <a:prstGeom prst="rect">
            <a:avLst/>
          </a:prstGeom>
          <a:noFill/>
          <a:ln/>
        </p:spPr>
        <p:txBody>
          <a:bodyPr wrap="square" lIns="0" tIns="0" rIns="0" bIns="0" rtlCol="0" anchor="t"/>
          <a:lstStyle/>
          <a:p>
            <a:pPr>
              <a:lnSpc>
                <a:spcPts val="4042"/>
              </a:lnSpc>
            </a:pPr>
            <a:r>
              <a:rPr lang="it-IT" sz="3040" b="1" noProof="0" dirty="0">
                <a:solidFill>
                  <a:srgbClr val="004D82"/>
                </a:solidFill>
                <a:latin typeface="Luiss Sans" panose="020B0604020202020204" charset="0"/>
                <a:ea typeface="Barlow Bold" pitchFamily="34" charset="-122"/>
                <a:cs typeface="Barlow Bold" pitchFamily="34" charset="-120"/>
              </a:rPr>
              <a:t>Informazioni e supporto: un ecosistema che accompagna il proprietario BEV</a:t>
            </a:r>
            <a:endParaRPr lang="it-IT" sz="3040" noProof="0" dirty="0">
              <a:latin typeface="Luiss Sans" panose="020B0604020202020204" charset="0"/>
            </a:endParaRPr>
          </a:p>
        </p:txBody>
      </p:sp>
      <p:sp>
        <p:nvSpPr>
          <p:cNvPr id="3" name="Text 1">
            <a:extLst>
              <a:ext uri="{FF2B5EF4-FFF2-40B4-BE49-F238E27FC236}">
                <a16:creationId xmlns:a16="http://schemas.microsoft.com/office/drawing/2014/main" id="{83711542-E798-8F51-D5BD-6C1157F89D8B}"/>
              </a:ext>
            </a:extLst>
          </p:cNvPr>
          <p:cNvSpPr/>
          <p:nvPr/>
        </p:nvSpPr>
        <p:spPr>
          <a:xfrm>
            <a:off x="661492" y="1731479"/>
            <a:ext cx="10869018" cy="529233"/>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Gli utenti elettrici mostrano un elevato livello di soddisfazione per la qualità delle informazioni e degli strumenti digitali ricevuti: il supporto del brand e le tecnologie di gestione sono percepiti come elementi chiave dell’esperienza quotidiana.</a:t>
            </a:r>
            <a:endParaRPr lang="it-IT" sz="1600" noProof="0" dirty="0">
              <a:latin typeface="Luiss Sans" panose="020B0604020202020204" charset="0"/>
            </a:endParaRPr>
          </a:p>
        </p:txBody>
      </p:sp>
      <p:sp>
        <p:nvSpPr>
          <p:cNvPr id="4" name="Shape 2">
            <a:extLst>
              <a:ext uri="{FF2B5EF4-FFF2-40B4-BE49-F238E27FC236}">
                <a16:creationId xmlns:a16="http://schemas.microsoft.com/office/drawing/2014/main" id="{1E339C24-A0D7-4FE1-73F6-99C62E2FBC9D}"/>
              </a:ext>
            </a:extLst>
          </p:cNvPr>
          <p:cNvSpPr/>
          <p:nvPr/>
        </p:nvSpPr>
        <p:spPr>
          <a:xfrm>
            <a:off x="661492" y="2585643"/>
            <a:ext cx="372070" cy="372070"/>
          </a:xfrm>
          <a:prstGeom prst="roundRect">
            <a:avLst>
              <a:gd name="adj" fmla="val 18670"/>
            </a:avLst>
          </a:prstGeom>
          <a:solidFill>
            <a:srgbClr val="E0E6EB"/>
          </a:solidFill>
          <a:ln w="7620">
            <a:solidFill>
              <a:srgbClr val="C6CCD1"/>
            </a:solidFill>
            <a:prstDash val="solid"/>
          </a:ln>
        </p:spPr>
        <p:txBody>
          <a:bodyPr/>
          <a:lstStyle/>
          <a:p>
            <a:pPr algn="ctr"/>
            <a:endParaRPr lang="it-IT" b="1" noProof="0" dirty="0">
              <a:latin typeface="Luiss Sans" panose="020B0604020202020204" charset="0"/>
            </a:endParaRPr>
          </a:p>
        </p:txBody>
      </p:sp>
      <p:sp>
        <p:nvSpPr>
          <p:cNvPr id="5" name="Text 3">
            <a:extLst>
              <a:ext uri="{FF2B5EF4-FFF2-40B4-BE49-F238E27FC236}">
                <a16:creationId xmlns:a16="http://schemas.microsoft.com/office/drawing/2014/main" id="{0757DEA2-2B4E-C673-9B61-6116098DD793}"/>
              </a:ext>
            </a:extLst>
          </p:cNvPr>
          <p:cNvSpPr/>
          <p:nvPr/>
        </p:nvSpPr>
        <p:spPr>
          <a:xfrm>
            <a:off x="1198860" y="2642495"/>
            <a:ext cx="3680420" cy="258465"/>
          </a:xfrm>
          <a:prstGeom prst="rect">
            <a:avLst/>
          </a:prstGeom>
          <a:noFill/>
          <a:ln/>
        </p:spPr>
        <p:txBody>
          <a:bodyPr wrap="none" lIns="0" tIns="0" rIns="0" bIns="0" rtlCol="0" anchor="t"/>
          <a:lstStyle/>
          <a:p>
            <a:pPr algn="just">
              <a:lnSpc>
                <a:spcPts val="2000"/>
              </a:lnSpc>
            </a:pPr>
            <a:r>
              <a:rPr lang="it-IT" sz="2000" b="1" noProof="0" dirty="0">
                <a:solidFill>
                  <a:srgbClr val="004D82"/>
                </a:solidFill>
                <a:latin typeface="Luiss Sans" panose="020B0604020202020204" charset="0"/>
                <a:ea typeface="Barlow Bold" pitchFamily="34" charset="-122"/>
                <a:cs typeface="Barlow Bold" pitchFamily="34" charset="-120"/>
              </a:rPr>
              <a:t>Chiarezza e utilità delle informazioni ricevute</a:t>
            </a:r>
            <a:endParaRPr lang="it-IT" sz="2000" noProof="0" dirty="0">
              <a:latin typeface="Luiss Sans" panose="020B0604020202020204" charset="0"/>
            </a:endParaRPr>
          </a:p>
        </p:txBody>
      </p:sp>
      <p:sp>
        <p:nvSpPr>
          <p:cNvPr id="6" name="Text 4">
            <a:extLst>
              <a:ext uri="{FF2B5EF4-FFF2-40B4-BE49-F238E27FC236}">
                <a16:creationId xmlns:a16="http://schemas.microsoft.com/office/drawing/2014/main" id="{2ACBE034-3FEA-8242-019F-D826FB71D5EA}"/>
              </a:ext>
            </a:extLst>
          </p:cNvPr>
          <p:cNvSpPr/>
          <p:nvPr/>
        </p:nvSpPr>
        <p:spPr>
          <a:xfrm>
            <a:off x="1198861" y="3000179"/>
            <a:ext cx="4793754" cy="793849"/>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Le valutazioni sono fortemente positive: il 60.4% esprime un giudizio alto, mentre solo il 14.8% riporta un’esperienza negativa. Le informazioni </a:t>
            </a:r>
            <a:r>
              <a:rPr lang="it-IT" sz="1600" noProof="0" dirty="0" err="1">
                <a:solidFill>
                  <a:srgbClr val="004D82"/>
                </a:solidFill>
                <a:latin typeface="Luiss Sans" panose="020B0604020202020204" charset="0"/>
                <a:ea typeface="PT Sans" pitchFamily="34" charset="-122"/>
                <a:cs typeface="PT Sans" pitchFamily="34" charset="-120"/>
              </a:rPr>
              <a:t>pre</a:t>
            </a:r>
            <a:r>
              <a:rPr lang="it-IT" sz="1600" noProof="0" dirty="0">
                <a:solidFill>
                  <a:srgbClr val="004D82"/>
                </a:solidFill>
                <a:latin typeface="Luiss Sans" panose="020B0604020202020204" charset="0"/>
                <a:ea typeface="PT Sans" pitchFamily="34" charset="-122"/>
                <a:cs typeface="PT Sans" pitchFamily="34" charset="-120"/>
              </a:rPr>
              <a:t> e post-acquisto risultano generalmente chiare e rilevanti.</a:t>
            </a:r>
            <a:endParaRPr lang="it-IT" sz="1600" noProof="0" dirty="0">
              <a:latin typeface="Luiss Sans" panose="020B0604020202020204" charset="0"/>
            </a:endParaRPr>
          </a:p>
        </p:txBody>
      </p:sp>
      <p:sp>
        <p:nvSpPr>
          <p:cNvPr id="7" name="Shape 5">
            <a:extLst>
              <a:ext uri="{FF2B5EF4-FFF2-40B4-BE49-F238E27FC236}">
                <a16:creationId xmlns:a16="http://schemas.microsoft.com/office/drawing/2014/main" id="{C7CC318D-3424-B0F3-D2F5-A2B740B1360F}"/>
              </a:ext>
            </a:extLst>
          </p:cNvPr>
          <p:cNvSpPr/>
          <p:nvPr/>
        </p:nvSpPr>
        <p:spPr>
          <a:xfrm>
            <a:off x="6199287" y="2585643"/>
            <a:ext cx="372070" cy="372070"/>
          </a:xfrm>
          <a:prstGeom prst="roundRect">
            <a:avLst>
              <a:gd name="adj" fmla="val 18670"/>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8" name="Text 6">
            <a:extLst>
              <a:ext uri="{FF2B5EF4-FFF2-40B4-BE49-F238E27FC236}">
                <a16:creationId xmlns:a16="http://schemas.microsoft.com/office/drawing/2014/main" id="{3090943C-54F9-0C80-1512-9C9B97EB7278}"/>
              </a:ext>
            </a:extLst>
          </p:cNvPr>
          <p:cNvSpPr/>
          <p:nvPr/>
        </p:nvSpPr>
        <p:spPr>
          <a:xfrm>
            <a:off x="6736656" y="2642495"/>
            <a:ext cx="3147913" cy="258465"/>
          </a:xfrm>
          <a:prstGeom prst="rect">
            <a:avLst/>
          </a:prstGeom>
          <a:noFill/>
          <a:ln/>
        </p:spPr>
        <p:txBody>
          <a:bodyPr wrap="none" lIns="0" tIns="0" rIns="0" bIns="0" rtlCol="0" anchor="t"/>
          <a:lstStyle/>
          <a:p>
            <a:pPr algn="just">
              <a:lnSpc>
                <a:spcPts val="2000"/>
              </a:lnSpc>
            </a:pPr>
            <a:r>
              <a:rPr lang="it-IT" sz="2000" b="1" noProof="0" dirty="0">
                <a:solidFill>
                  <a:srgbClr val="004D82"/>
                </a:solidFill>
                <a:latin typeface="Luiss Sans" panose="020B0604020202020204" charset="0"/>
                <a:ea typeface="Barlow Bold" pitchFamily="34" charset="-122"/>
                <a:cs typeface="Barlow Bold" pitchFamily="34" charset="-120"/>
              </a:rPr>
              <a:t>Competenza e supporto del dealer/brand</a:t>
            </a:r>
            <a:endParaRPr lang="it-IT" sz="2000" noProof="0" dirty="0">
              <a:latin typeface="Luiss Sans" panose="020B0604020202020204" charset="0"/>
            </a:endParaRPr>
          </a:p>
        </p:txBody>
      </p:sp>
      <p:sp>
        <p:nvSpPr>
          <p:cNvPr id="9" name="Text 7">
            <a:extLst>
              <a:ext uri="{FF2B5EF4-FFF2-40B4-BE49-F238E27FC236}">
                <a16:creationId xmlns:a16="http://schemas.microsoft.com/office/drawing/2014/main" id="{3353EC9A-D409-850E-44E9-B46B48149073}"/>
              </a:ext>
            </a:extLst>
          </p:cNvPr>
          <p:cNvSpPr/>
          <p:nvPr/>
        </p:nvSpPr>
        <p:spPr>
          <a:xfrm>
            <a:off x="6736656" y="3000179"/>
            <a:ext cx="4793853" cy="793849"/>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Più della metà degli utenti (63.3%) ritiene adeguato il supporto ricevuto dal concessionario o dal brand. Le risposte negative restano contenute (17.9%) ma leggermente superiori rispetto alla dimensione informativa.</a:t>
            </a:r>
            <a:endParaRPr lang="it-IT" sz="1600" noProof="0" dirty="0">
              <a:latin typeface="Luiss Sans" panose="020B0604020202020204" charset="0"/>
            </a:endParaRPr>
          </a:p>
        </p:txBody>
      </p:sp>
      <p:sp>
        <p:nvSpPr>
          <p:cNvPr id="10" name="Shape 8">
            <a:extLst>
              <a:ext uri="{FF2B5EF4-FFF2-40B4-BE49-F238E27FC236}">
                <a16:creationId xmlns:a16="http://schemas.microsoft.com/office/drawing/2014/main" id="{976CEB3B-F6B2-A825-35BA-A36A4479EA63}"/>
              </a:ext>
            </a:extLst>
          </p:cNvPr>
          <p:cNvSpPr/>
          <p:nvPr/>
        </p:nvSpPr>
        <p:spPr>
          <a:xfrm>
            <a:off x="661492" y="4356222"/>
            <a:ext cx="372070" cy="372070"/>
          </a:xfrm>
          <a:prstGeom prst="roundRect">
            <a:avLst>
              <a:gd name="adj" fmla="val 18670"/>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11" name="Text 9">
            <a:extLst>
              <a:ext uri="{FF2B5EF4-FFF2-40B4-BE49-F238E27FC236}">
                <a16:creationId xmlns:a16="http://schemas.microsoft.com/office/drawing/2014/main" id="{F65A2EC2-0AF5-0710-B515-2EFA608842E1}"/>
              </a:ext>
            </a:extLst>
          </p:cNvPr>
          <p:cNvSpPr/>
          <p:nvPr/>
        </p:nvSpPr>
        <p:spPr>
          <a:xfrm>
            <a:off x="1198860" y="4413074"/>
            <a:ext cx="2690713" cy="258465"/>
          </a:xfrm>
          <a:prstGeom prst="rect">
            <a:avLst/>
          </a:prstGeom>
          <a:noFill/>
          <a:ln/>
        </p:spPr>
        <p:txBody>
          <a:bodyPr wrap="none" lIns="0" tIns="0" rIns="0" bIns="0" rtlCol="0" anchor="t"/>
          <a:lstStyle/>
          <a:p>
            <a:pPr algn="just">
              <a:lnSpc>
                <a:spcPts val="2000"/>
              </a:lnSpc>
            </a:pPr>
            <a:r>
              <a:rPr lang="it-IT" sz="2000" b="1" noProof="0" dirty="0">
                <a:solidFill>
                  <a:srgbClr val="004D82"/>
                </a:solidFill>
                <a:latin typeface="Luiss Sans" panose="020B0604020202020204" charset="0"/>
                <a:ea typeface="Barlow Bold" pitchFamily="34" charset="-122"/>
                <a:cs typeface="Barlow Bold" pitchFamily="34" charset="-120"/>
              </a:rPr>
              <a:t>Utilità di app e strumenti digitali</a:t>
            </a:r>
            <a:endParaRPr lang="it-IT" sz="2000" noProof="0" dirty="0">
              <a:latin typeface="Luiss Sans" panose="020B0604020202020204" charset="0"/>
            </a:endParaRPr>
          </a:p>
        </p:txBody>
      </p:sp>
      <p:sp>
        <p:nvSpPr>
          <p:cNvPr id="12" name="Text 10">
            <a:extLst>
              <a:ext uri="{FF2B5EF4-FFF2-40B4-BE49-F238E27FC236}">
                <a16:creationId xmlns:a16="http://schemas.microsoft.com/office/drawing/2014/main" id="{137901DC-C75B-4844-9CF3-E3F0DBF198D3}"/>
              </a:ext>
            </a:extLst>
          </p:cNvPr>
          <p:cNvSpPr/>
          <p:nvPr/>
        </p:nvSpPr>
        <p:spPr>
          <a:xfrm>
            <a:off x="1198861" y="4770758"/>
            <a:ext cx="4793754" cy="793849"/>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È uno dei punti più forti: il 68.4% valuta positivamente gli strumenti digitali di monitoraggio, localizzazione colonnine e gestione consumi. Questi strumenti sono percepiti come un abilitatore dell’esperienza BEV.</a:t>
            </a:r>
            <a:endParaRPr lang="it-IT" sz="1600" noProof="0" dirty="0">
              <a:latin typeface="Luiss Sans" panose="020B0604020202020204" charset="0"/>
            </a:endParaRPr>
          </a:p>
        </p:txBody>
      </p:sp>
      <p:sp>
        <p:nvSpPr>
          <p:cNvPr id="13" name="Shape 11">
            <a:extLst>
              <a:ext uri="{FF2B5EF4-FFF2-40B4-BE49-F238E27FC236}">
                <a16:creationId xmlns:a16="http://schemas.microsoft.com/office/drawing/2014/main" id="{C68600A3-96A7-1170-D828-CEAB6F07A2F4}"/>
              </a:ext>
            </a:extLst>
          </p:cNvPr>
          <p:cNvSpPr/>
          <p:nvPr/>
        </p:nvSpPr>
        <p:spPr>
          <a:xfrm>
            <a:off x="6199287" y="4356222"/>
            <a:ext cx="372070" cy="372070"/>
          </a:xfrm>
          <a:prstGeom prst="roundRect">
            <a:avLst>
              <a:gd name="adj" fmla="val 18670"/>
            </a:avLst>
          </a:prstGeom>
          <a:solidFill>
            <a:srgbClr val="E0E6EB"/>
          </a:solidFill>
          <a:ln w="7620">
            <a:solidFill>
              <a:srgbClr val="C6CCD1"/>
            </a:solidFill>
            <a:prstDash val="solid"/>
          </a:ln>
        </p:spPr>
        <p:txBody>
          <a:bodyPr/>
          <a:lstStyle/>
          <a:p>
            <a:pPr algn="just"/>
            <a:endParaRPr lang="it-IT" noProof="0" dirty="0">
              <a:latin typeface="Luiss Sans" panose="020B0604020202020204" charset="0"/>
            </a:endParaRPr>
          </a:p>
        </p:txBody>
      </p:sp>
      <p:sp>
        <p:nvSpPr>
          <p:cNvPr id="14" name="Text 12">
            <a:extLst>
              <a:ext uri="{FF2B5EF4-FFF2-40B4-BE49-F238E27FC236}">
                <a16:creationId xmlns:a16="http://schemas.microsoft.com/office/drawing/2014/main" id="{D26FD1A6-CF4B-578A-9313-C45A7213154F}"/>
              </a:ext>
            </a:extLst>
          </p:cNvPr>
          <p:cNvSpPr/>
          <p:nvPr/>
        </p:nvSpPr>
        <p:spPr>
          <a:xfrm>
            <a:off x="6736656" y="4413074"/>
            <a:ext cx="3382863" cy="258465"/>
          </a:xfrm>
          <a:prstGeom prst="rect">
            <a:avLst/>
          </a:prstGeom>
          <a:noFill/>
          <a:ln/>
        </p:spPr>
        <p:txBody>
          <a:bodyPr wrap="none" lIns="0" tIns="0" rIns="0" bIns="0" rtlCol="0" anchor="t"/>
          <a:lstStyle/>
          <a:p>
            <a:pPr algn="just">
              <a:lnSpc>
                <a:spcPts val="2000"/>
              </a:lnSpc>
            </a:pPr>
            <a:r>
              <a:rPr lang="it-IT" sz="2000" b="1" noProof="0" dirty="0">
                <a:solidFill>
                  <a:srgbClr val="004D82"/>
                </a:solidFill>
                <a:latin typeface="Luiss Sans" panose="020B0604020202020204" charset="0"/>
                <a:ea typeface="Barlow Bold" pitchFamily="34" charset="-122"/>
                <a:cs typeface="Barlow Bold" pitchFamily="34" charset="-120"/>
              </a:rPr>
              <a:t>Beneficio degli aggiornamenti software</a:t>
            </a:r>
            <a:endParaRPr lang="it-IT" sz="2000" noProof="0" dirty="0">
              <a:latin typeface="Luiss Sans" panose="020B0604020202020204" charset="0"/>
            </a:endParaRPr>
          </a:p>
        </p:txBody>
      </p:sp>
      <p:sp>
        <p:nvSpPr>
          <p:cNvPr id="15" name="Text 13">
            <a:extLst>
              <a:ext uri="{FF2B5EF4-FFF2-40B4-BE49-F238E27FC236}">
                <a16:creationId xmlns:a16="http://schemas.microsoft.com/office/drawing/2014/main" id="{6226ED73-704F-1BB2-E522-5A53E3F831B4}"/>
              </a:ext>
            </a:extLst>
          </p:cNvPr>
          <p:cNvSpPr/>
          <p:nvPr/>
        </p:nvSpPr>
        <p:spPr>
          <a:xfrm>
            <a:off x="6736656" y="4770758"/>
            <a:ext cx="4793853" cy="793849"/>
          </a:xfrm>
          <a:prstGeom prst="rect">
            <a:avLst/>
          </a:prstGeom>
          <a:noFill/>
          <a:ln/>
        </p:spPr>
        <p:txBody>
          <a:bodyPr wrap="square" lIns="0" tIns="0" rIns="0" bIns="0" rtlCol="0" anchor="t"/>
          <a:lstStyle/>
          <a:p>
            <a:pPr algn="just">
              <a:lnSpc>
                <a:spcPts val="2083"/>
              </a:lnSpc>
            </a:pPr>
            <a:r>
              <a:rPr lang="it-IT" sz="1600" noProof="0" dirty="0">
                <a:solidFill>
                  <a:srgbClr val="004D82"/>
                </a:solidFill>
                <a:latin typeface="Luiss Sans" panose="020B0604020202020204" charset="0"/>
                <a:ea typeface="PT Sans" pitchFamily="34" charset="-122"/>
                <a:cs typeface="PT Sans" pitchFamily="34" charset="-120"/>
              </a:rPr>
              <a:t>Il 58.4% considera gli aggiornamenti OTA un miglioramento concreto dell’esperienza nel tempo, mentre solo il 17.8% mostra dubbi. La dimensione software contribuisce alla percezione di evoluzione continua del veicolo.</a:t>
            </a:r>
            <a:endParaRPr lang="it-IT" sz="1600" noProof="0" dirty="0">
              <a:latin typeface="Luiss Sans" panose="020B0604020202020204" charset="0"/>
            </a:endParaRPr>
          </a:p>
        </p:txBody>
      </p:sp>
      <p:sp>
        <p:nvSpPr>
          <p:cNvPr id="16" name="Text 5">
            <a:extLst>
              <a:ext uri="{FF2B5EF4-FFF2-40B4-BE49-F238E27FC236}">
                <a16:creationId xmlns:a16="http://schemas.microsoft.com/office/drawing/2014/main" id="{563D39A9-7223-D699-9DC4-D6286321B7A0}"/>
              </a:ext>
            </a:extLst>
          </p:cNvPr>
          <p:cNvSpPr/>
          <p:nvPr/>
        </p:nvSpPr>
        <p:spPr>
          <a:xfrm>
            <a:off x="732949" y="2608573"/>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1</a:t>
            </a:r>
            <a:endParaRPr lang="it-IT" noProof="0" dirty="0">
              <a:latin typeface="Luiss Sans" panose="020B0604020202020204" charset="0"/>
            </a:endParaRPr>
          </a:p>
        </p:txBody>
      </p:sp>
      <p:sp>
        <p:nvSpPr>
          <p:cNvPr id="17" name="Text 5">
            <a:extLst>
              <a:ext uri="{FF2B5EF4-FFF2-40B4-BE49-F238E27FC236}">
                <a16:creationId xmlns:a16="http://schemas.microsoft.com/office/drawing/2014/main" id="{556F0A80-B2C7-2734-23F0-5D91B4C5C089}"/>
              </a:ext>
            </a:extLst>
          </p:cNvPr>
          <p:cNvSpPr/>
          <p:nvPr/>
        </p:nvSpPr>
        <p:spPr>
          <a:xfrm>
            <a:off x="6291064" y="2587670"/>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2</a:t>
            </a:r>
            <a:endParaRPr lang="it-IT" noProof="0" dirty="0">
              <a:latin typeface="Luiss Sans" panose="020B0604020202020204" charset="0"/>
            </a:endParaRPr>
          </a:p>
        </p:txBody>
      </p:sp>
      <p:sp>
        <p:nvSpPr>
          <p:cNvPr id="18" name="Text 5">
            <a:extLst>
              <a:ext uri="{FF2B5EF4-FFF2-40B4-BE49-F238E27FC236}">
                <a16:creationId xmlns:a16="http://schemas.microsoft.com/office/drawing/2014/main" id="{630F2A53-B2FF-C7AE-9A36-A8745AD8BAAB}"/>
              </a:ext>
            </a:extLst>
          </p:cNvPr>
          <p:cNvSpPr/>
          <p:nvPr/>
        </p:nvSpPr>
        <p:spPr>
          <a:xfrm>
            <a:off x="753269" y="4371742"/>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3</a:t>
            </a:r>
            <a:endParaRPr lang="it-IT" noProof="0" dirty="0">
              <a:latin typeface="Luiss Sans" panose="020B0604020202020204" charset="0"/>
            </a:endParaRPr>
          </a:p>
        </p:txBody>
      </p:sp>
      <p:sp>
        <p:nvSpPr>
          <p:cNvPr id="19" name="Text 5">
            <a:extLst>
              <a:ext uri="{FF2B5EF4-FFF2-40B4-BE49-F238E27FC236}">
                <a16:creationId xmlns:a16="http://schemas.microsoft.com/office/drawing/2014/main" id="{784E57E0-3BDD-4431-9DD8-FF8273A19315}"/>
              </a:ext>
            </a:extLst>
          </p:cNvPr>
          <p:cNvSpPr/>
          <p:nvPr/>
        </p:nvSpPr>
        <p:spPr>
          <a:xfrm>
            <a:off x="6291064" y="4371742"/>
            <a:ext cx="188516" cy="235644"/>
          </a:xfrm>
          <a:prstGeom prst="rect">
            <a:avLst/>
          </a:prstGeom>
          <a:noFill/>
          <a:ln/>
        </p:spPr>
        <p:txBody>
          <a:bodyPr wrap="none" lIns="0" tIns="0" rIns="0" bIns="0" rtlCol="0" anchor="t"/>
          <a:lstStyle/>
          <a:p>
            <a:pPr algn="ctr">
              <a:lnSpc>
                <a:spcPts val="2375"/>
              </a:lnSpc>
            </a:pPr>
            <a:r>
              <a:rPr lang="it-IT" b="1" noProof="0" dirty="0">
                <a:solidFill>
                  <a:srgbClr val="000000"/>
                </a:solidFill>
                <a:latin typeface="Luiss Sans" panose="020B0604020202020204" charset="0"/>
                <a:ea typeface="Barlow Bold" pitchFamily="34" charset="-122"/>
                <a:cs typeface="Barlow Bold" pitchFamily="34" charset="-120"/>
              </a:rPr>
              <a:t>4</a:t>
            </a:r>
            <a:endParaRPr lang="it-IT" noProof="0" dirty="0">
              <a:latin typeface="Luiss Sans" panose="020B0604020202020204" charset="0"/>
            </a:endParaRPr>
          </a:p>
        </p:txBody>
      </p:sp>
    </p:spTree>
    <p:extLst>
      <p:ext uri="{BB962C8B-B14F-4D97-AF65-F5344CB8AC3E}">
        <p14:creationId xmlns:p14="http://schemas.microsoft.com/office/powerpoint/2010/main" val="1649092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B19B-4144-1803-F34D-E8C93B3125CE}"/>
            </a:ext>
          </a:extLst>
        </p:cNvPr>
        <p:cNvGrpSpPr/>
        <p:nvPr/>
      </p:nvGrpSpPr>
      <p:grpSpPr>
        <a:xfrm>
          <a:off x="0" y="0"/>
          <a:ext cx="0" cy="0"/>
          <a:chOff x="0" y="0"/>
          <a:chExt cx="0" cy="0"/>
        </a:xfrm>
      </p:grpSpPr>
      <p:sp>
        <p:nvSpPr>
          <p:cNvPr id="12" name="Shape 8">
            <a:extLst>
              <a:ext uri="{FF2B5EF4-FFF2-40B4-BE49-F238E27FC236}">
                <a16:creationId xmlns:a16="http://schemas.microsoft.com/office/drawing/2014/main" id="{30BC1162-3E2A-7A27-8A39-99A9DD481961}"/>
              </a:ext>
            </a:extLst>
          </p:cNvPr>
          <p:cNvSpPr/>
          <p:nvPr/>
        </p:nvSpPr>
        <p:spPr>
          <a:xfrm>
            <a:off x="4363656" y="4841854"/>
            <a:ext cx="7166852" cy="967283"/>
          </a:xfrm>
          <a:prstGeom prst="roundRect">
            <a:avLst>
              <a:gd name="adj" fmla="val 7182"/>
            </a:avLst>
          </a:prstGeom>
          <a:solidFill>
            <a:srgbClr val="D0DAE1"/>
          </a:solidFill>
          <a:ln/>
        </p:spPr>
        <p:txBody>
          <a:bodyPr/>
          <a:lstStyle/>
          <a:p>
            <a:endParaRPr lang="it-IT" sz="1600" noProof="0" dirty="0">
              <a:latin typeface="Luiss Sans" panose="020B0604020202020204" charset="0"/>
            </a:endParaRPr>
          </a:p>
        </p:txBody>
      </p:sp>
      <p:sp>
        <p:nvSpPr>
          <p:cNvPr id="2" name="Text 0">
            <a:extLst>
              <a:ext uri="{FF2B5EF4-FFF2-40B4-BE49-F238E27FC236}">
                <a16:creationId xmlns:a16="http://schemas.microsoft.com/office/drawing/2014/main" id="{B4CD553D-09B2-A226-6F92-491A78569939}"/>
              </a:ext>
            </a:extLst>
          </p:cNvPr>
          <p:cNvSpPr/>
          <p:nvPr/>
        </p:nvSpPr>
        <p:spPr>
          <a:xfrm>
            <a:off x="661492" y="482302"/>
            <a:ext cx="8355112" cy="439242"/>
          </a:xfrm>
          <a:prstGeom prst="rect">
            <a:avLst/>
          </a:prstGeom>
          <a:noFill/>
          <a:ln/>
        </p:spPr>
        <p:txBody>
          <a:bodyPr wrap="square" lIns="0" tIns="0" rIns="0" bIns="0" rtlCol="0" anchor="t"/>
          <a:lstStyle/>
          <a:p>
            <a:pPr>
              <a:lnSpc>
                <a:spcPts val="3458"/>
              </a:lnSpc>
            </a:pPr>
            <a:r>
              <a:rPr lang="it-IT" sz="3040" b="1" noProof="0" dirty="0">
                <a:solidFill>
                  <a:srgbClr val="004D82"/>
                </a:solidFill>
                <a:latin typeface="Luiss Sans" panose="020B0604020202020204" charset="0"/>
                <a:ea typeface="Barlow Bold" pitchFamily="34" charset="-122"/>
                <a:cs typeface="Barlow Bold" pitchFamily="34" charset="-120"/>
              </a:rPr>
              <a:t>Soddisfazione complessiva: i proprietari BEV mostrano un elevato livello di apprezzamento</a:t>
            </a:r>
            <a:endParaRPr lang="it-IT" sz="3040" noProof="0" dirty="0">
              <a:latin typeface="Luiss Sans" panose="020B0604020202020204" charset="0"/>
            </a:endParaRPr>
          </a:p>
        </p:txBody>
      </p:sp>
      <p:pic>
        <p:nvPicPr>
          <p:cNvPr id="4" name="Image 0">
            <a:extLst>
              <a:ext uri="{FF2B5EF4-FFF2-40B4-BE49-F238E27FC236}">
                <a16:creationId xmlns:a16="http://schemas.microsoft.com/office/drawing/2014/main" id="{6C0DCD73-A01E-5FFB-12D9-CDB1A897FC82}"/>
              </a:ext>
            </a:extLst>
          </p:cNvPr>
          <p:cNvPicPr>
            <a:picLocks noChangeAspect="1"/>
          </p:cNvPicPr>
          <p:nvPr/>
        </p:nvPicPr>
        <p:blipFill>
          <a:blip r:embed="rId3"/>
          <a:srcRect/>
          <a:stretch/>
        </p:blipFill>
        <p:spPr>
          <a:xfrm>
            <a:off x="661492" y="1714373"/>
            <a:ext cx="2869364" cy="4304046"/>
          </a:xfrm>
          <a:prstGeom prst="rect">
            <a:avLst/>
          </a:prstGeom>
        </p:spPr>
      </p:pic>
      <p:sp>
        <p:nvSpPr>
          <p:cNvPr id="5" name="Text 2">
            <a:extLst>
              <a:ext uri="{FF2B5EF4-FFF2-40B4-BE49-F238E27FC236}">
                <a16:creationId xmlns:a16="http://schemas.microsoft.com/office/drawing/2014/main" id="{F3963E01-3726-4E76-5910-233A730FD233}"/>
              </a:ext>
            </a:extLst>
          </p:cNvPr>
          <p:cNvSpPr/>
          <p:nvPr/>
        </p:nvSpPr>
        <p:spPr>
          <a:xfrm>
            <a:off x="5487221" y="1814116"/>
            <a:ext cx="2543671" cy="463848"/>
          </a:xfrm>
          <a:prstGeom prst="rect">
            <a:avLst/>
          </a:prstGeom>
          <a:noFill/>
          <a:ln/>
        </p:spPr>
        <p:txBody>
          <a:bodyPr wrap="none" lIns="0" tIns="0" rIns="0" bIns="0" rtlCol="0" anchor="t"/>
          <a:lstStyle/>
          <a:p>
            <a:pPr algn="ctr">
              <a:lnSpc>
                <a:spcPts val="3625"/>
              </a:lnSpc>
            </a:pPr>
            <a:r>
              <a:rPr lang="it-IT" sz="4400" b="1" noProof="0" dirty="0">
                <a:solidFill>
                  <a:srgbClr val="004D82"/>
                </a:solidFill>
                <a:latin typeface="Luiss Sans" panose="020B0604020202020204" charset="0"/>
                <a:ea typeface="Barlow Bold" pitchFamily="34" charset="-122"/>
                <a:cs typeface="Barlow Bold" pitchFamily="34" charset="-120"/>
              </a:rPr>
              <a:t>74%</a:t>
            </a:r>
            <a:endParaRPr lang="it-IT" sz="4400" noProof="0" dirty="0">
              <a:latin typeface="Luiss Sans" panose="020B0604020202020204" charset="0"/>
            </a:endParaRPr>
          </a:p>
        </p:txBody>
      </p:sp>
      <p:sp>
        <p:nvSpPr>
          <p:cNvPr id="6" name="Text 3">
            <a:extLst>
              <a:ext uri="{FF2B5EF4-FFF2-40B4-BE49-F238E27FC236}">
                <a16:creationId xmlns:a16="http://schemas.microsoft.com/office/drawing/2014/main" id="{4DDF7E3D-C0D7-2BCC-9041-55F1270E4D36}"/>
              </a:ext>
            </a:extLst>
          </p:cNvPr>
          <p:cNvSpPr/>
          <p:nvPr/>
        </p:nvSpPr>
        <p:spPr>
          <a:xfrm>
            <a:off x="5487221" y="2453581"/>
            <a:ext cx="2543671" cy="439143"/>
          </a:xfrm>
          <a:prstGeom prst="rect">
            <a:avLst/>
          </a:prstGeom>
          <a:noFill/>
          <a:ln/>
        </p:spPr>
        <p:txBody>
          <a:bodyPr wrap="square" lIns="0" tIns="0" rIns="0" bIns="0" rtlCol="0" anchor="t"/>
          <a:lstStyle/>
          <a:p>
            <a:pPr algn="ctr">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Giudizio ampiamente positivo</a:t>
            </a:r>
            <a:endParaRPr lang="it-IT" sz="1600" noProof="0" dirty="0">
              <a:latin typeface="Luiss Sans" panose="020B0604020202020204" charset="0"/>
            </a:endParaRPr>
          </a:p>
        </p:txBody>
      </p:sp>
      <p:sp>
        <p:nvSpPr>
          <p:cNvPr id="7" name="Text 4">
            <a:extLst>
              <a:ext uri="{FF2B5EF4-FFF2-40B4-BE49-F238E27FC236}">
                <a16:creationId xmlns:a16="http://schemas.microsoft.com/office/drawing/2014/main" id="{6F8E7196-1E42-C631-BC24-200B3C4F2E72}"/>
              </a:ext>
            </a:extLst>
          </p:cNvPr>
          <p:cNvSpPr/>
          <p:nvPr/>
        </p:nvSpPr>
        <p:spPr>
          <a:xfrm>
            <a:off x="5106322" y="2697550"/>
            <a:ext cx="3170003" cy="224929"/>
          </a:xfrm>
          <a:prstGeom prst="rect">
            <a:avLst/>
          </a:prstGeom>
          <a:noFill/>
          <a:ln/>
        </p:spPr>
        <p:txBody>
          <a:bodyPr wrap="square" lIns="0" tIns="0" rIns="0" bIns="0" rtlCol="0" anchor="t"/>
          <a:lstStyle/>
          <a:p>
            <a:pPr algn="ctr">
              <a:lnSpc>
                <a:spcPts val="1750"/>
              </a:lnSpc>
            </a:pPr>
            <a:r>
              <a:rPr lang="it-IT" sz="1400" noProof="0" dirty="0">
                <a:solidFill>
                  <a:srgbClr val="004D82"/>
                </a:solidFill>
                <a:latin typeface="Luiss Sans" panose="020B0604020202020204" charset="0"/>
                <a:ea typeface="PT Sans" pitchFamily="34" charset="-122"/>
                <a:cs typeface="PT Sans" pitchFamily="34" charset="-120"/>
              </a:rPr>
              <a:t>Solo il 7.9% esprime insoddisfazione</a:t>
            </a:r>
            <a:endParaRPr lang="it-IT" sz="1400" noProof="0" dirty="0">
              <a:latin typeface="Luiss Sans" panose="020B0604020202020204" charset="0"/>
            </a:endParaRPr>
          </a:p>
        </p:txBody>
      </p:sp>
      <p:sp>
        <p:nvSpPr>
          <p:cNvPr id="8" name="Text 5">
            <a:extLst>
              <a:ext uri="{FF2B5EF4-FFF2-40B4-BE49-F238E27FC236}">
                <a16:creationId xmlns:a16="http://schemas.microsoft.com/office/drawing/2014/main" id="{DA99EF80-0B94-91FA-246A-10B75926436E}"/>
              </a:ext>
            </a:extLst>
          </p:cNvPr>
          <p:cNvSpPr/>
          <p:nvPr/>
        </p:nvSpPr>
        <p:spPr>
          <a:xfrm>
            <a:off x="7929482" y="3460615"/>
            <a:ext cx="2543671" cy="463848"/>
          </a:xfrm>
          <a:prstGeom prst="rect">
            <a:avLst/>
          </a:prstGeom>
          <a:noFill/>
          <a:ln/>
        </p:spPr>
        <p:txBody>
          <a:bodyPr wrap="none" lIns="0" tIns="0" rIns="0" bIns="0" rtlCol="0" anchor="t"/>
          <a:lstStyle/>
          <a:p>
            <a:pPr algn="ctr">
              <a:lnSpc>
                <a:spcPts val="3625"/>
              </a:lnSpc>
            </a:pPr>
            <a:r>
              <a:rPr lang="it-IT" sz="4400" b="1" noProof="0" dirty="0">
                <a:solidFill>
                  <a:srgbClr val="004D82"/>
                </a:solidFill>
                <a:latin typeface="Luiss Sans" panose="020B0604020202020204" charset="0"/>
                <a:ea typeface="Barlow Bold" pitchFamily="34" charset="-122"/>
                <a:cs typeface="Barlow Bold" pitchFamily="34" charset="-120"/>
              </a:rPr>
              <a:t>70%</a:t>
            </a:r>
            <a:endParaRPr lang="it-IT" sz="4400" noProof="0" dirty="0">
              <a:latin typeface="Luiss Sans" panose="020B0604020202020204" charset="0"/>
            </a:endParaRPr>
          </a:p>
        </p:txBody>
      </p:sp>
      <p:sp>
        <p:nvSpPr>
          <p:cNvPr id="9" name="Text 6">
            <a:extLst>
              <a:ext uri="{FF2B5EF4-FFF2-40B4-BE49-F238E27FC236}">
                <a16:creationId xmlns:a16="http://schemas.microsoft.com/office/drawing/2014/main" id="{4C121199-E447-8005-27DA-39CE164563F3}"/>
              </a:ext>
            </a:extLst>
          </p:cNvPr>
          <p:cNvSpPr/>
          <p:nvPr/>
        </p:nvSpPr>
        <p:spPr>
          <a:xfrm>
            <a:off x="8048643" y="4030630"/>
            <a:ext cx="2305248" cy="219571"/>
          </a:xfrm>
          <a:prstGeom prst="rect">
            <a:avLst/>
          </a:prstGeom>
          <a:noFill/>
          <a:ln/>
        </p:spPr>
        <p:txBody>
          <a:bodyPr wrap="none" lIns="0" tIns="0" rIns="0" bIns="0" rtlCol="0" anchor="t"/>
          <a:lstStyle/>
          <a:p>
            <a:pPr algn="ctr">
              <a:lnSpc>
                <a:spcPts val="1708"/>
              </a:lnSpc>
            </a:pPr>
            <a:r>
              <a:rPr lang="it-IT" sz="1600" b="1" noProof="0" dirty="0">
                <a:solidFill>
                  <a:srgbClr val="004D82"/>
                </a:solidFill>
                <a:latin typeface="Luiss Sans" panose="020B0604020202020204" charset="0"/>
                <a:ea typeface="Barlow Bold" pitchFamily="34" charset="-122"/>
                <a:cs typeface="Barlow Bold" pitchFamily="34" charset="-120"/>
              </a:rPr>
              <a:t>La consiglierebbe ad amici e colleghi</a:t>
            </a:r>
            <a:endParaRPr lang="it-IT" sz="1600" noProof="0" dirty="0">
              <a:latin typeface="Luiss Sans" panose="020B0604020202020204" charset="0"/>
            </a:endParaRPr>
          </a:p>
        </p:txBody>
      </p:sp>
      <p:sp>
        <p:nvSpPr>
          <p:cNvPr id="10" name="Text 7">
            <a:extLst>
              <a:ext uri="{FF2B5EF4-FFF2-40B4-BE49-F238E27FC236}">
                <a16:creationId xmlns:a16="http://schemas.microsoft.com/office/drawing/2014/main" id="{98130EA8-C74A-30DE-2C38-4223ECFA6411}"/>
              </a:ext>
            </a:extLst>
          </p:cNvPr>
          <p:cNvSpPr/>
          <p:nvPr/>
        </p:nvSpPr>
        <p:spPr>
          <a:xfrm>
            <a:off x="7952898" y="4309323"/>
            <a:ext cx="2543671" cy="224929"/>
          </a:xfrm>
          <a:prstGeom prst="rect">
            <a:avLst/>
          </a:prstGeom>
          <a:noFill/>
          <a:ln/>
        </p:spPr>
        <p:txBody>
          <a:bodyPr wrap="none" lIns="0" tIns="0" rIns="0" bIns="0" rtlCol="0" anchor="t"/>
          <a:lstStyle/>
          <a:p>
            <a:pPr algn="ctr">
              <a:lnSpc>
                <a:spcPts val="1750"/>
              </a:lnSpc>
            </a:pPr>
            <a:r>
              <a:rPr lang="it-IT" sz="1400" noProof="0" dirty="0">
                <a:solidFill>
                  <a:srgbClr val="004D82"/>
                </a:solidFill>
                <a:latin typeface="Luiss Sans" panose="020B0604020202020204" charset="0"/>
              </a:rPr>
              <a:t>Condivisione positiva come segnale di fiducia e soddisfazione</a:t>
            </a:r>
          </a:p>
        </p:txBody>
      </p:sp>
      <p:sp>
        <p:nvSpPr>
          <p:cNvPr id="11" name="Text 8">
            <a:extLst>
              <a:ext uri="{FF2B5EF4-FFF2-40B4-BE49-F238E27FC236}">
                <a16:creationId xmlns:a16="http://schemas.microsoft.com/office/drawing/2014/main" id="{71B4EE6D-1A45-9312-DEF4-D97E5C2BBAC9}"/>
              </a:ext>
            </a:extLst>
          </p:cNvPr>
          <p:cNvSpPr/>
          <p:nvPr/>
        </p:nvSpPr>
        <p:spPr>
          <a:xfrm>
            <a:off x="4653023" y="4990455"/>
            <a:ext cx="6655442" cy="674787"/>
          </a:xfrm>
          <a:prstGeom prst="rect">
            <a:avLst/>
          </a:prstGeom>
          <a:noFill/>
          <a:ln/>
        </p:spPr>
        <p:txBody>
          <a:bodyPr wrap="square" lIns="0" tIns="0" rIns="0" bIns="0" rtlCol="0" anchor="t"/>
          <a:lstStyle/>
          <a:p>
            <a:pPr algn="just">
              <a:lnSpc>
                <a:spcPts val="1750"/>
              </a:lnSpc>
            </a:pPr>
            <a:r>
              <a:rPr lang="it-IT" sz="1400" b="1" noProof="0" dirty="0">
                <a:latin typeface="Luiss Sans" panose="020B0604020202020204" charset="0"/>
                <a:ea typeface="PT Sans" pitchFamily="34" charset="-122"/>
                <a:cs typeface="PT Sans" pitchFamily="34" charset="-120"/>
              </a:rPr>
              <a:t>La soddisfazione dei proprietari BEV non è solo alta, ma anche “contagiosa”: </a:t>
            </a:r>
            <a:r>
              <a:rPr lang="it-IT" sz="1400" noProof="0" dirty="0">
                <a:latin typeface="Luiss Sans" panose="020B0604020202020204" charset="0"/>
                <a:ea typeface="PT Sans" pitchFamily="34" charset="-122"/>
                <a:cs typeface="PT Sans" pitchFamily="34" charset="-120"/>
              </a:rPr>
              <a:t>chi vive l’esperienza elettrica quotidianamente tende non solo ad apprezzarla, ma anche a trasformarsi spontaneamente in promotore della tecnologia.</a:t>
            </a:r>
            <a:endParaRPr lang="it-IT" sz="1400" noProof="0" dirty="0">
              <a:latin typeface="Luiss Sans" panose="020B0604020202020204" charset="0"/>
            </a:endParaRPr>
          </a:p>
        </p:txBody>
      </p:sp>
      <p:pic>
        <p:nvPicPr>
          <p:cNvPr id="13" name="Image 3" descr="preencoded.png">
            <a:extLst>
              <a:ext uri="{FF2B5EF4-FFF2-40B4-BE49-F238E27FC236}">
                <a16:creationId xmlns:a16="http://schemas.microsoft.com/office/drawing/2014/main" id="{2FCFF129-A815-62C0-B4BF-AE4AC55923DF}"/>
              </a:ext>
            </a:extLst>
          </p:cNvPr>
          <p:cNvPicPr>
            <a:picLocks noChangeAspect="1"/>
          </p:cNvPicPr>
          <p:nvPr/>
        </p:nvPicPr>
        <p:blipFill>
          <a:blip r:embed="rId4"/>
          <a:stretch>
            <a:fillRect/>
          </a:stretch>
        </p:blipFill>
        <p:spPr>
          <a:xfrm>
            <a:off x="4414944" y="5024816"/>
            <a:ext cx="206673" cy="165298"/>
          </a:xfrm>
          <a:prstGeom prst="rect">
            <a:avLst/>
          </a:prstGeom>
        </p:spPr>
      </p:pic>
    </p:spTree>
    <p:extLst>
      <p:ext uri="{BB962C8B-B14F-4D97-AF65-F5344CB8AC3E}">
        <p14:creationId xmlns:p14="http://schemas.microsoft.com/office/powerpoint/2010/main" val="742830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5B07-3CCA-10EF-1A17-4C27CD0CE452}"/>
              </a:ext>
            </a:extLst>
          </p:cNvPr>
          <p:cNvSpPr>
            <a:spLocks noGrp="1"/>
          </p:cNvSpPr>
          <p:nvPr>
            <p:ph type="ctrTitle"/>
          </p:nvPr>
        </p:nvSpPr>
        <p:spPr>
          <a:xfrm>
            <a:off x="506353" y="2946627"/>
            <a:ext cx="11189995" cy="937115"/>
          </a:xfrm>
        </p:spPr>
        <p:txBody>
          <a:bodyPr/>
          <a:lstStyle/>
          <a:p>
            <a:r>
              <a:rPr lang="it-IT" sz="3600" b="1" noProof="0" dirty="0">
                <a:solidFill>
                  <a:srgbClr val="004D82"/>
                </a:solidFill>
                <a:latin typeface="Luiss Sans" panose="020B0604020202020204" charset="0"/>
                <a:ea typeface="Barlow Bold" pitchFamily="34" charset="-122"/>
                <a:cs typeface="Barlow Bold" pitchFamily="34" charset="-120"/>
              </a:rPr>
              <a:t>Percezioni e consapevolezza dell’auto elettrica in Italia</a:t>
            </a:r>
            <a:br>
              <a:rPr lang="it-IT" sz="3600" b="1" noProof="0" dirty="0">
                <a:solidFill>
                  <a:srgbClr val="004D82"/>
                </a:solidFill>
                <a:latin typeface="Luiss Sans" panose="020B0604020202020204" charset="0"/>
                <a:ea typeface="Barlow Bold" pitchFamily="34" charset="-122"/>
                <a:cs typeface="Barlow Bold" pitchFamily="34" charset="-120"/>
              </a:rPr>
            </a:br>
            <a:r>
              <a:rPr lang="it-IT" sz="2400" noProof="0" dirty="0">
                <a:solidFill>
                  <a:srgbClr val="004D82"/>
                </a:solidFill>
                <a:latin typeface="Luiss Sans" panose="020B0604020202020204" charset="0"/>
                <a:ea typeface="Barlow Bold" pitchFamily="34" charset="-122"/>
                <a:cs typeface="Barlow Bold" pitchFamily="34" charset="-120"/>
              </a:rPr>
              <a:t>Un’indagine AI-</a:t>
            </a:r>
            <a:r>
              <a:rPr lang="it-IT" sz="2400" noProof="0" dirty="0" err="1">
                <a:solidFill>
                  <a:srgbClr val="004D82"/>
                </a:solidFill>
                <a:latin typeface="Luiss Sans" panose="020B0604020202020204" charset="0"/>
                <a:ea typeface="Barlow Bold" pitchFamily="34" charset="-122"/>
                <a:cs typeface="Barlow Bold" pitchFamily="34" charset="-120"/>
              </a:rPr>
              <a:t>assisted</a:t>
            </a:r>
            <a:r>
              <a:rPr lang="it-IT" sz="2400" noProof="0" dirty="0">
                <a:solidFill>
                  <a:srgbClr val="004D82"/>
                </a:solidFill>
                <a:latin typeface="Luiss Sans" panose="020B0604020202020204" charset="0"/>
                <a:ea typeface="Barlow Bold" pitchFamily="34" charset="-122"/>
                <a:cs typeface="Barlow Bold" pitchFamily="34" charset="-120"/>
              </a:rPr>
              <a:t> sulle barriere, le motivazioni e i vissuti degli automobilisti</a:t>
            </a:r>
            <a:br>
              <a:rPr lang="it-IT" sz="3600" b="1" noProof="0" dirty="0">
                <a:solidFill>
                  <a:srgbClr val="004D82"/>
                </a:solidFill>
                <a:latin typeface="Luiss Sans" panose="020B0604020202020204" charset="0"/>
                <a:ea typeface="Barlow Bold" pitchFamily="34" charset="-122"/>
                <a:cs typeface="Barlow Bold" pitchFamily="34" charset="-120"/>
              </a:rPr>
            </a:br>
            <a:br>
              <a:rPr lang="it-IT" sz="3600" noProof="0" dirty="0">
                <a:latin typeface="Luiss Sans" panose="020B0604020202020204" charset="0"/>
              </a:rPr>
            </a:br>
            <a:endParaRPr lang="it-IT" noProof="0" dirty="0"/>
          </a:p>
        </p:txBody>
      </p:sp>
    </p:spTree>
    <p:extLst>
      <p:ext uri="{BB962C8B-B14F-4D97-AF65-F5344CB8AC3E}">
        <p14:creationId xmlns:p14="http://schemas.microsoft.com/office/powerpoint/2010/main" val="224541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57920" y="453629"/>
            <a:ext cx="6131719" cy="488256"/>
          </a:xfrm>
          <a:prstGeom prst="rect">
            <a:avLst/>
          </a:prstGeom>
          <a:noFill/>
          <a:ln/>
        </p:spPr>
        <p:txBody>
          <a:bodyPr wrap="none" lIns="0" tIns="0" rIns="0" bIns="0" rtlCol="0" anchor="t"/>
          <a:lstStyle/>
          <a:p>
            <a:pPr>
              <a:lnSpc>
                <a:spcPts val="3833"/>
              </a:lnSpc>
            </a:pPr>
            <a:r>
              <a:rPr lang="it-IT" sz="3042" b="1" noProof="0" dirty="0">
                <a:solidFill>
                  <a:srgbClr val="004D82"/>
                </a:solidFill>
                <a:latin typeface="Luiss Sans" panose="020B0604020202020204" charset="0"/>
                <a:ea typeface="Barlow Bold" pitchFamily="34" charset="-122"/>
                <a:cs typeface="Barlow Bold" pitchFamily="34" charset="-120"/>
              </a:rPr>
              <a:t>Chi ha partecipato</a:t>
            </a:r>
            <a:endParaRPr lang="it-IT" sz="3042" noProof="0" dirty="0">
              <a:latin typeface="Luiss Sans" panose="020B0604020202020204" charset="0"/>
            </a:endParaRPr>
          </a:p>
        </p:txBody>
      </p:sp>
      <p:sp>
        <p:nvSpPr>
          <p:cNvPr id="3" name="Text 1"/>
          <p:cNvSpPr/>
          <p:nvPr/>
        </p:nvSpPr>
        <p:spPr>
          <a:xfrm>
            <a:off x="657920" y="1161724"/>
            <a:ext cx="10876161" cy="250032"/>
          </a:xfrm>
          <a:prstGeom prst="rect">
            <a:avLst/>
          </a:prstGeom>
          <a:noFill/>
          <a:ln/>
        </p:spPr>
        <p:txBody>
          <a:bodyPr wrap="non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campione analizzato presenta una distribuzione equilibrata e rappresentativa di un pubblico adulto con pieno accesso alla mobilità privata.</a:t>
            </a:r>
            <a:endParaRPr lang="it-IT" sz="1600" noProof="0" dirty="0">
              <a:latin typeface="Luiss Sans" panose="020B0604020202020204" charset="0"/>
            </a:endParaRPr>
          </a:p>
        </p:txBody>
      </p:sp>
      <p:sp>
        <p:nvSpPr>
          <p:cNvPr id="4" name="Text 2"/>
          <p:cNvSpPr/>
          <p:nvPr/>
        </p:nvSpPr>
        <p:spPr>
          <a:xfrm>
            <a:off x="657920" y="1665557"/>
            <a:ext cx="3495179" cy="515640"/>
          </a:xfrm>
          <a:prstGeom prst="rect">
            <a:avLst/>
          </a:prstGeom>
          <a:noFill/>
          <a:ln/>
        </p:spPr>
        <p:txBody>
          <a:bodyPr wrap="none" lIns="0" tIns="0" rIns="0" bIns="0" rtlCol="0" anchor="t"/>
          <a:lstStyle/>
          <a:p>
            <a:pPr algn="ctr">
              <a:lnSpc>
                <a:spcPts val="4042"/>
              </a:lnSpc>
            </a:pPr>
            <a:r>
              <a:rPr lang="it-IT" sz="4800" b="1" noProof="0" dirty="0">
                <a:solidFill>
                  <a:srgbClr val="004D82"/>
                </a:solidFill>
                <a:latin typeface="Luiss Sans" panose="020B0604020202020204" charset="0"/>
                <a:ea typeface="Barlow Bold" pitchFamily="34" charset="-122"/>
                <a:cs typeface="Barlow Bold" pitchFamily="34" charset="-120"/>
              </a:rPr>
              <a:t>70%</a:t>
            </a:r>
            <a:endParaRPr lang="it-IT" sz="4800" noProof="0" dirty="0">
              <a:latin typeface="Luiss Sans" panose="020B0604020202020204" charset="0"/>
            </a:endParaRPr>
          </a:p>
        </p:txBody>
      </p:sp>
      <p:sp>
        <p:nvSpPr>
          <p:cNvPr id="5" name="Text 3"/>
          <p:cNvSpPr/>
          <p:nvPr/>
        </p:nvSpPr>
        <p:spPr>
          <a:xfrm>
            <a:off x="1023541" y="2376460"/>
            <a:ext cx="2763838" cy="244178"/>
          </a:xfrm>
          <a:prstGeom prst="rect">
            <a:avLst/>
          </a:prstGeom>
          <a:noFill/>
          <a:ln/>
        </p:spPr>
        <p:txBody>
          <a:bodyPr wrap="none" lIns="0" tIns="0" rIns="0" bIns="0" rtlCol="0" anchor="t"/>
          <a:lstStyle/>
          <a:p>
            <a:pPr algn="ctr">
              <a:lnSpc>
                <a:spcPts val="1917"/>
              </a:lnSpc>
            </a:pPr>
            <a:r>
              <a:rPr lang="it-IT" sz="2000" b="1" noProof="0" dirty="0">
                <a:solidFill>
                  <a:srgbClr val="004D82"/>
                </a:solidFill>
                <a:latin typeface="Luiss Sans" panose="020B0604020202020204" charset="0"/>
                <a:ea typeface="Barlow Bold" pitchFamily="34" charset="-122"/>
                <a:cs typeface="Barlow Bold" pitchFamily="34" charset="-120"/>
              </a:rPr>
              <a:t>Età centrale della vita lavorativa</a:t>
            </a:r>
            <a:endParaRPr lang="it-IT" sz="2000" noProof="0" dirty="0">
              <a:latin typeface="Luiss Sans" panose="020B0604020202020204" charset="0"/>
            </a:endParaRPr>
          </a:p>
        </p:txBody>
      </p:sp>
      <p:sp>
        <p:nvSpPr>
          <p:cNvPr id="6" name="Text 4"/>
          <p:cNvSpPr/>
          <p:nvPr/>
        </p:nvSpPr>
        <p:spPr>
          <a:xfrm>
            <a:off x="589465" y="2706112"/>
            <a:ext cx="3631989" cy="500063"/>
          </a:xfrm>
          <a:prstGeom prst="rect">
            <a:avLst/>
          </a:prstGeom>
          <a:noFill/>
          <a:ln/>
        </p:spPr>
        <p:txBody>
          <a:bodyPr wrap="square" lIns="0" tIns="0" rIns="0" bIns="0" rtlCol="0" anchor="t"/>
          <a:lstStyle/>
          <a:p>
            <a:pPr algn="ctr">
              <a:lnSpc>
                <a:spcPts val="1958"/>
              </a:lnSpc>
            </a:pPr>
            <a:r>
              <a:rPr lang="it-IT" sz="1500" noProof="0" dirty="0">
                <a:solidFill>
                  <a:srgbClr val="004D82"/>
                </a:solidFill>
                <a:latin typeface="Luiss Sans" panose="020B0604020202020204" charset="0"/>
                <a:ea typeface="PT Sans" pitchFamily="34" charset="-122"/>
                <a:cs typeface="PT Sans" pitchFamily="34" charset="-120"/>
              </a:rPr>
              <a:t>Tra 25 e 44 anni. Il 21% dei rispondenti tra 45 e 64 anni.</a:t>
            </a:r>
            <a:endParaRPr lang="it-IT" sz="1500" noProof="0" dirty="0">
              <a:latin typeface="Luiss Sans" panose="020B0604020202020204" charset="0"/>
            </a:endParaRPr>
          </a:p>
        </p:txBody>
      </p:sp>
      <p:sp>
        <p:nvSpPr>
          <p:cNvPr id="7" name="Text 5"/>
          <p:cNvSpPr/>
          <p:nvPr/>
        </p:nvSpPr>
        <p:spPr>
          <a:xfrm>
            <a:off x="4348361" y="1665557"/>
            <a:ext cx="3495179" cy="515640"/>
          </a:xfrm>
          <a:prstGeom prst="rect">
            <a:avLst/>
          </a:prstGeom>
          <a:noFill/>
          <a:ln/>
        </p:spPr>
        <p:txBody>
          <a:bodyPr wrap="none" lIns="0" tIns="0" rIns="0" bIns="0" rtlCol="0" anchor="t"/>
          <a:lstStyle/>
          <a:p>
            <a:pPr algn="ctr">
              <a:lnSpc>
                <a:spcPts val="4042"/>
              </a:lnSpc>
            </a:pPr>
            <a:r>
              <a:rPr lang="it-IT" sz="4800" b="1" noProof="0" dirty="0">
                <a:solidFill>
                  <a:srgbClr val="004D82"/>
                </a:solidFill>
                <a:latin typeface="Luiss Sans" panose="020B0604020202020204" charset="0"/>
                <a:ea typeface="Barlow Bold" pitchFamily="34" charset="-122"/>
                <a:cs typeface="Barlow Bold" pitchFamily="34" charset="-120"/>
              </a:rPr>
              <a:t>50%</a:t>
            </a:r>
            <a:endParaRPr lang="it-IT" sz="4800" noProof="0" dirty="0">
              <a:latin typeface="Luiss Sans" panose="020B0604020202020204" charset="0"/>
            </a:endParaRPr>
          </a:p>
        </p:txBody>
      </p:sp>
      <p:sp>
        <p:nvSpPr>
          <p:cNvPr id="8" name="Text 6"/>
          <p:cNvSpPr/>
          <p:nvPr/>
        </p:nvSpPr>
        <p:spPr>
          <a:xfrm>
            <a:off x="5119390" y="2376460"/>
            <a:ext cx="1953121" cy="244178"/>
          </a:xfrm>
          <a:prstGeom prst="rect">
            <a:avLst/>
          </a:prstGeom>
          <a:noFill/>
          <a:ln/>
        </p:spPr>
        <p:txBody>
          <a:bodyPr wrap="none" lIns="0" tIns="0" rIns="0" bIns="0" rtlCol="0" anchor="t"/>
          <a:lstStyle/>
          <a:p>
            <a:pPr algn="ctr">
              <a:lnSpc>
                <a:spcPts val="1917"/>
              </a:lnSpc>
            </a:pPr>
            <a:r>
              <a:rPr lang="it-IT" sz="2000" b="1" noProof="0" dirty="0">
                <a:solidFill>
                  <a:srgbClr val="004D82"/>
                </a:solidFill>
                <a:latin typeface="Luiss Sans" panose="020B0604020202020204" charset="0"/>
                <a:ea typeface="Barlow Bold" pitchFamily="34" charset="-122"/>
                <a:cs typeface="Barlow Bold" pitchFamily="34" charset="-120"/>
              </a:rPr>
              <a:t>Genere</a:t>
            </a:r>
            <a:endParaRPr lang="it-IT" sz="2000" noProof="0" dirty="0">
              <a:latin typeface="Luiss Sans" panose="020B0604020202020204" charset="0"/>
            </a:endParaRPr>
          </a:p>
        </p:txBody>
      </p:sp>
      <p:sp>
        <p:nvSpPr>
          <p:cNvPr id="9" name="Text 7"/>
          <p:cNvSpPr/>
          <p:nvPr/>
        </p:nvSpPr>
        <p:spPr>
          <a:xfrm>
            <a:off x="4348360" y="2705064"/>
            <a:ext cx="3495179" cy="500063"/>
          </a:xfrm>
          <a:prstGeom prst="rect">
            <a:avLst/>
          </a:prstGeom>
          <a:noFill/>
          <a:ln/>
        </p:spPr>
        <p:txBody>
          <a:bodyPr wrap="square" lIns="0" tIns="0" rIns="0" bIns="0" rtlCol="0" anchor="t"/>
          <a:lstStyle/>
          <a:p>
            <a:pPr algn="ctr">
              <a:lnSpc>
                <a:spcPts val="1958"/>
              </a:lnSpc>
            </a:pPr>
            <a:r>
              <a:rPr lang="it-IT" sz="1500" noProof="0" dirty="0">
                <a:solidFill>
                  <a:srgbClr val="004D82"/>
                </a:solidFill>
                <a:latin typeface="Luiss Sans" panose="020B0604020202020204" charset="0"/>
                <a:ea typeface="PT Sans" pitchFamily="34" charset="-122"/>
                <a:cs typeface="PT Sans" pitchFamily="34" charset="-120"/>
              </a:rPr>
              <a:t>Campione bilanciato tra uomini (50.5%) e donne (48.5%).</a:t>
            </a:r>
            <a:endParaRPr lang="it-IT" sz="1500" noProof="0" dirty="0">
              <a:latin typeface="Luiss Sans" panose="020B0604020202020204" charset="0"/>
            </a:endParaRPr>
          </a:p>
        </p:txBody>
      </p:sp>
      <p:sp>
        <p:nvSpPr>
          <p:cNvPr id="10" name="Text 8"/>
          <p:cNvSpPr/>
          <p:nvPr/>
        </p:nvSpPr>
        <p:spPr>
          <a:xfrm>
            <a:off x="8038803" y="1665557"/>
            <a:ext cx="3495179" cy="515640"/>
          </a:xfrm>
          <a:prstGeom prst="rect">
            <a:avLst/>
          </a:prstGeom>
          <a:noFill/>
          <a:ln/>
        </p:spPr>
        <p:txBody>
          <a:bodyPr wrap="none" lIns="0" tIns="0" rIns="0" bIns="0" rtlCol="0" anchor="t"/>
          <a:lstStyle/>
          <a:p>
            <a:pPr algn="ctr">
              <a:lnSpc>
                <a:spcPts val="4042"/>
              </a:lnSpc>
            </a:pPr>
            <a:r>
              <a:rPr lang="it-IT" sz="4800" b="1" noProof="0" dirty="0">
                <a:solidFill>
                  <a:srgbClr val="004D82"/>
                </a:solidFill>
                <a:latin typeface="Luiss Sans" panose="020B0604020202020204" charset="0"/>
                <a:ea typeface="Barlow Bold" pitchFamily="34" charset="-122"/>
                <a:cs typeface="Barlow Bold" pitchFamily="34" charset="-120"/>
              </a:rPr>
              <a:t>59%</a:t>
            </a:r>
            <a:endParaRPr lang="it-IT" sz="4800" noProof="0" dirty="0">
              <a:latin typeface="Luiss Sans" panose="020B0604020202020204" charset="0"/>
            </a:endParaRPr>
          </a:p>
        </p:txBody>
      </p:sp>
      <p:sp>
        <p:nvSpPr>
          <p:cNvPr id="11" name="Text 9"/>
          <p:cNvSpPr/>
          <p:nvPr/>
        </p:nvSpPr>
        <p:spPr>
          <a:xfrm>
            <a:off x="8809832" y="2376460"/>
            <a:ext cx="1953121" cy="244178"/>
          </a:xfrm>
          <a:prstGeom prst="rect">
            <a:avLst/>
          </a:prstGeom>
          <a:noFill/>
          <a:ln/>
        </p:spPr>
        <p:txBody>
          <a:bodyPr wrap="none" lIns="0" tIns="0" rIns="0" bIns="0" rtlCol="0" anchor="t"/>
          <a:lstStyle/>
          <a:p>
            <a:pPr algn="ctr">
              <a:lnSpc>
                <a:spcPts val="1917"/>
              </a:lnSpc>
            </a:pPr>
            <a:r>
              <a:rPr lang="it-IT" sz="2000" b="1" noProof="0" dirty="0">
                <a:solidFill>
                  <a:srgbClr val="004D82"/>
                </a:solidFill>
                <a:latin typeface="Luiss Sans" panose="020B0604020202020204" charset="0"/>
                <a:ea typeface="Barlow Bold" pitchFamily="34" charset="-122"/>
                <a:cs typeface="Barlow Bold" pitchFamily="34" charset="-120"/>
              </a:rPr>
              <a:t>Reddito familiare</a:t>
            </a:r>
            <a:endParaRPr lang="it-IT" sz="2000" noProof="0" dirty="0">
              <a:latin typeface="Luiss Sans" panose="020B0604020202020204" charset="0"/>
            </a:endParaRPr>
          </a:p>
        </p:txBody>
      </p:sp>
      <p:sp>
        <p:nvSpPr>
          <p:cNvPr id="12" name="Text 10"/>
          <p:cNvSpPr/>
          <p:nvPr/>
        </p:nvSpPr>
        <p:spPr>
          <a:xfrm>
            <a:off x="8038803" y="2705063"/>
            <a:ext cx="3495179" cy="250032"/>
          </a:xfrm>
          <a:prstGeom prst="rect">
            <a:avLst/>
          </a:prstGeom>
          <a:noFill/>
          <a:ln/>
        </p:spPr>
        <p:txBody>
          <a:bodyPr wrap="none" lIns="0" tIns="0" rIns="0" bIns="0" rtlCol="0" anchor="t"/>
          <a:lstStyle/>
          <a:p>
            <a:pPr algn="ctr">
              <a:lnSpc>
                <a:spcPts val="1958"/>
              </a:lnSpc>
            </a:pPr>
            <a:r>
              <a:rPr lang="it-IT" sz="1500" noProof="0" dirty="0">
                <a:solidFill>
                  <a:srgbClr val="004D82"/>
                </a:solidFill>
                <a:latin typeface="Luiss Sans" panose="020B0604020202020204" charset="0"/>
                <a:ea typeface="PT Sans" pitchFamily="34" charset="-122"/>
                <a:cs typeface="PT Sans" pitchFamily="34" charset="-120"/>
              </a:rPr>
              <a:t>Inferiore a 35.000€ annui, forte sensibilità ai costi</a:t>
            </a:r>
            <a:endParaRPr lang="it-IT" sz="1500" noProof="0" dirty="0">
              <a:latin typeface="Luiss Sans" panose="020B0604020202020204" charset="0"/>
            </a:endParaRPr>
          </a:p>
        </p:txBody>
      </p:sp>
      <p:sp>
        <p:nvSpPr>
          <p:cNvPr id="13" name="Text 11"/>
          <p:cNvSpPr/>
          <p:nvPr/>
        </p:nvSpPr>
        <p:spPr>
          <a:xfrm>
            <a:off x="657919" y="3407349"/>
            <a:ext cx="3539232" cy="292893"/>
          </a:xfrm>
          <a:prstGeom prst="rect">
            <a:avLst/>
          </a:prstGeom>
          <a:noFill/>
          <a:ln/>
        </p:spPr>
        <p:txBody>
          <a:bodyPr wrap="none" lIns="0" tIns="0" rIns="0" bIns="0" rtlCol="0" anchor="t"/>
          <a:lstStyle/>
          <a:p>
            <a:pPr>
              <a:lnSpc>
                <a:spcPts val="2292"/>
              </a:lnSpc>
            </a:pPr>
            <a:r>
              <a:rPr lang="it-IT" sz="2000" b="1" noProof="0" dirty="0">
                <a:solidFill>
                  <a:srgbClr val="004D82"/>
                </a:solidFill>
                <a:latin typeface="Luiss Sans" panose="020B0604020202020204" charset="0"/>
                <a:ea typeface="Barlow Bold" pitchFamily="34" charset="-122"/>
                <a:cs typeface="Barlow Bold" pitchFamily="34" charset="-120"/>
              </a:rPr>
              <a:t>Distribuzione geografica uniforme</a:t>
            </a:r>
            <a:endParaRPr lang="it-IT" sz="2000" noProof="0" dirty="0">
              <a:latin typeface="Luiss Sans" panose="020B0604020202020204" charset="0"/>
            </a:endParaRPr>
          </a:p>
        </p:txBody>
      </p:sp>
      <p:sp>
        <p:nvSpPr>
          <p:cNvPr id="14" name="Text 12"/>
          <p:cNvSpPr/>
          <p:nvPr/>
        </p:nvSpPr>
        <p:spPr>
          <a:xfrm>
            <a:off x="657919" y="3856413"/>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Nord-Ovest: 26.5%</a:t>
            </a:r>
            <a:endParaRPr lang="it-IT" sz="1600" noProof="0" dirty="0">
              <a:latin typeface="Luiss Sans" panose="020B0604020202020204" charset="0"/>
            </a:endParaRPr>
          </a:p>
        </p:txBody>
      </p:sp>
      <p:sp>
        <p:nvSpPr>
          <p:cNvPr id="15" name="Text 13"/>
          <p:cNvSpPr/>
          <p:nvPr/>
        </p:nvSpPr>
        <p:spPr>
          <a:xfrm>
            <a:off x="657919" y="4161113"/>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Nord-Est: 20.6%</a:t>
            </a:r>
            <a:endParaRPr lang="it-IT" sz="1600" noProof="0" dirty="0">
              <a:latin typeface="Luiss Sans" panose="020B0604020202020204" charset="0"/>
            </a:endParaRPr>
          </a:p>
        </p:txBody>
      </p:sp>
      <p:sp>
        <p:nvSpPr>
          <p:cNvPr id="16" name="Text 14"/>
          <p:cNvSpPr/>
          <p:nvPr/>
        </p:nvSpPr>
        <p:spPr>
          <a:xfrm>
            <a:off x="657919" y="4465814"/>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Centro: 18.6%</a:t>
            </a:r>
            <a:endParaRPr lang="it-IT" sz="1600" noProof="0" dirty="0">
              <a:latin typeface="Luiss Sans" panose="020B0604020202020204" charset="0"/>
            </a:endParaRPr>
          </a:p>
        </p:txBody>
      </p:sp>
      <p:sp>
        <p:nvSpPr>
          <p:cNvPr id="17" name="Text 15"/>
          <p:cNvSpPr/>
          <p:nvPr/>
        </p:nvSpPr>
        <p:spPr>
          <a:xfrm>
            <a:off x="657919" y="4770515"/>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Sud: 22.5%</a:t>
            </a:r>
            <a:endParaRPr lang="it-IT" sz="1600" noProof="0" dirty="0">
              <a:latin typeface="Luiss Sans" panose="020B0604020202020204" charset="0"/>
            </a:endParaRPr>
          </a:p>
        </p:txBody>
      </p:sp>
      <p:sp>
        <p:nvSpPr>
          <p:cNvPr id="18" name="Text 16"/>
          <p:cNvSpPr/>
          <p:nvPr/>
        </p:nvSpPr>
        <p:spPr>
          <a:xfrm>
            <a:off x="657919" y="5075216"/>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Isole: 11.8%</a:t>
            </a:r>
            <a:endParaRPr lang="it-IT" sz="1600" noProof="0" dirty="0">
              <a:latin typeface="Luiss Sans" panose="020B0604020202020204" charset="0"/>
            </a:endParaRPr>
          </a:p>
        </p:txBody>
      </p:sp>
      <p:sp>
        <p:nvSpPr>
          <p:cNvPr id="19" name="Text 17"/>
          <p:cNvSpPr/>
          <p:nvPr/>
        </p:nvSpPr>
        <p:spPr>
          <a:xfrm>
            <a:off x="6292950" y="3407349"/>
            <a:ext cx="2343844" cy="292893"/>
          </a:xfrm>
          <a:prstGeom prst="rect">
            <a:avLst/>
          </a:prstGeom>
          <a:noFill/>
          <a:ln/>
        </p:spPr>
        <p:txBody>
          <a:bodyPr wrap="none" lIns="0" tIns="0" rIns="0" bIns="0" rtlCol="0" anchor="t"/>
          <a:lstStyle/>
          <a:p>
            <a:pPr>
              <a:lnSpc>
                <a:spcPts val="2292"/>
              </a:lnSpc>
            </a:pPr>
            <a:r>
              <a:rPr lang="it-IT" sz="2000" b="1" noProof="0" dirty="0">
                <a:solidFill>
                  <a:srgbClr val="004D82"/>
                </a:solidFill>
                <a:latin typeface="Luiss Sans" panose="020B0604020202020204" charset="0"/>
                <a:ea typeface="Barlow Bold" pitchFamily="34" charset="-122"/>
                <a:cs typeface="Barlow Bold" pitchFamily="34" charset="-120"/>
              </a:rPr>
              <a:t>Contesto abitativo</a:t>
            </a:r>
            <a:endParaRPr lang="it-IT" sz="2000" noProof="0" dirty="0">
              <a:latin typeface="Luiss Sans" panose="020B0604020202020204" charset="0"/>
            </a:endParaRPr>
          </a:p>
        </p:txBody>
      </p:sp>
      <p:sp>
        <p:nvSpPr>
          <p:cNvPr id="20" name="Text 18"/>
          <p:cNvSpPr/>
          <p:nvPr/>
        </p:nvSpPr>
        <p:spPr>
          <a:xfrm>
            <a:off x="6292949" y="3856413"/>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Centro urbano: 54.4%</a:t>
            </a:r>
            <a:endParaRPr lang="it-IT" sz="1600" noProof="0" dirty="0">
              <a:latin typeface="Luiss Sans" panose="020B0604020202020204" charset="0"/>
            </a:endParaRPr>
          </a:p>
        </p:txBody>
      </p:sp>
      <p:sp>
        <p:nvSpPr>
          <p:cNvPr id="21" name="Text 19"/>
          <p:cNvSpPr/>
          <p:nvPr/>
        </p:nvSpPr>
        <p:spPr>
          <a:xfrm>
            <a:off x="6292949" y="4161113"/>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Periferia: 29.9%</a:t>
            </a:r>
            <a:endParaRPr lang="it-IT" sz="1600" noProof="0" dirty="0">
              <a:latin typeface="Luiss Sans" panose="020B0604020202020204" charset="0"/>
            </a:endParaRPr>
          </a:p>
        </p:txBody>
      </p:sp>
      <p:sp>
        <p:nvSpPr>
          <p:cNvPr id="22" name="Text 20"/>
          <p:cNvSpPr/>
          <p:nvPr/>
        </p:nvSpPr>
        <p:spPr>
          <a:xfrm>
            <a:off x="6292949" y="4465814"/>
            <a:ext cx="5247482" cy="250032"/>
          </a:xfrm>
          <a:prstGeom prst="rect">
            <a:avLst/>
          </a:prstGeom>
          <a:noFill/>
          <a:ln/>
        </p:spPr>
        <p:txBody>
          <a:bodyPr wrap="none" lIns="0" tIns="0" rIns="0" bIns="0" rtlCol="0" anchor="t"/>
          <a:lstStyle/>
          <a:p>
            <a:pPr marL="285739" indent="-285739">
              <a:lnSpc>
                <a:spcPts val="1958"/>
              </a:lnSpc>
              <a:buSzPct val="100000"/>
              <a:buChar char="•"/>
            </a:pPr>
            <a:r>
              <a:rPr lang="it-IT" sz="1600" noProof="0" dirty="0">
                <a:solidFill>
                  <a:srgbClr val="004D82"/>
                </a:solidFill>
                <a:latin typeface="Luiss Sans" panose="020B0604020202020204" charset="0"/>
                <a:ea typeface="PT Sans" pitchFamily="34" charset="-122"/>
                <a:cs typeface="PT Sans" pitchFamily="34" charset="-120"/>
              </a:rPr>
              <a:t>Area rurale: 15.7%</a:t>
            </a:r>
            <a:endParaRPr lang="it-IT" sz="1600" noProof="0" dirty="0">
              <a:latin typeface="Luiss Sans" panose="020B0604020202020204" charset="0"/>
            </a:endParaRPr>
          </a:p>
        </p:txBody>
      </p:sp>
      <p:sp>
        <p:nvSpPr>
          <p:cNvPr id="23" name="Text 21"/>
          <p:cNvSpPr/>
          <p:nvPr/>
        </p:nvSpPr>
        <p:spPr>
          <a:xfrm>
            <a:off x="6292949" y="4856439"/>
            <a:ext cx="5247482" cy="500063"/>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L'elevata presenza urbana è cruciale per comprendere l'accesso alla ricarica privata.</a:t>
            </a:r>
            <a:endParaRPr lang="it-IT" sz="1600" noProof="0" dirty="0">
              <a:latin typeface="Luiss Sans" panose="020B0604020202020204" charset="0"/>
            </a:endParaRPr>
          </a:p>
        </p:txBody>
      </p:sp>
      <p:sp>
        <p:nvSpPr>
          <p:cNvPr id="24" name="Text 22"/>
          <p:cNvSpPr/>
          <p:nvPr/>
        </p:nvSpPr>
        <p:spPr>
          <a:xfrm>
            <a:off x="657920" y="5464469"/>
            <a:ext cx="10876161" cy="500063"/>
          </a:xfrm>
          <a:prstGeom prst="rect">
            <a:avLst/>
          </a:prstGeom>
          <a:noFill/>
          <a:ln/>
        </p:spPr>
        <p:txBody>
          <a:bodyPr wrap="square" lIns="0" tIns="0" rIns="0" bIns="0" rtlCol="0" anchor="t"/>
          <a:lstStyle/>
          <a:p>
            <a:pPr algn="just">
              <a:lnSpc>
                <a:spcPts val="1958"/>
              </a:lnSpc>
            </a:pPr>
            <a:r>
              <a:rPr lang="it-IT" sz="1600" noProof="0" dirty="0">
                <a:solidFill>
                  <a:srgbClr val="004D82"/>
                </a:solidFill>
                <a:latin typeface="Luiss Sans" panose="020B0604020202020204" charset="0"/>
                <a:ea typeface="PT Sans" pitchFamily="34" charset="-122"/>
                <a:cs typeface="PT Sans" pitchFamily="34" charset="-120"/>
              </a:rPr>
              <a:t>Il livello di istruzione è mediamente alto: il 65.7% possiede almeno una laurea triennale, indicando un pubblico informato e capace di valutazioni critiche sui temi tecnologici e ambientali.</a:t>
            </a:r>
            <a:endParaRPr lang="it-IT" sz="1600" noProof="0" dirty="0">
              <a:latin typeface="Luiss Sans" panose="020B060402020202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539552"/>
            <a:ext cx="5241528" cy="413444"/>
          </a:xfrm>
          <a:prstGeom prst="rect">
            <a:avLst/>
          </a:prstGeom>
          <a:noFill/>
          <a:ln/>
        </p:spPr>
        <p:txBody>
          <a:bodyPr wrap="none" lIns="0" tIns="0" rIns="0" bIns="0" rtlCol="0" anchor="t"/>
          <a:lstStyle/>
          <a:p>
            <a:pPr>
              <a:lnSpc>
                <a:spcPts val="3250"/>
              </a:lnSpc>
            </a:pPr>
            <a:r>
              <a:rPr lang="it-IT" sz="3040" b="1" noProof="0" dirty="0">
                <a:solidFill>
                  <a:srgbClr val="004D82"/>
                </a:solidFill>
                <a:latin typeface="Luiss Sans" panose="020B0604020202020204" charset="0"/>
                <a:ea typeface="Barlow Bold" pitchFamily="34" charset="-122"/>
                <a:cs typeface="Barlow Bold" pitchFamily="34" charset="-120"/>
              </a:rPr>
              <a:t>Le abitudini di mobilità</a:t>
            </a:r>
            <a:endParaRPr lang="it-IT" sz="3040" noProof="0" dirty="0">
              <a:latin typeface="Luiss Sans" panose="020B0604020202020204" charset="0"/>
            </a:endParaRPr>
          </a:p>
        </p:txBody>
      </p:sp>
      <p:sp>
        <p:nvSpPr>
          <p:cNvPr id="3" name="Shape 1"/>
          <p:cNvSpPr/>
          <p:nvPr/>
        </p:nvSpPr>
        <p:spPr>
          <a:xfrm>
            <a:off x="661492" y="1067144"/>
            <a:ext cx="5368330" cy="986731"/>
          </a:xfrm>
          <a:prstGeom prst="roundRect">
            <a:avLst>
              <a:gd name="adj" fmla="val 5632"/>
            </a:avLst>
          </a:prstGeom>
          <a:solidFill>
            <a:srgbClr val="E0E6EB"/>
          </a:solidFill>
          <a:ln w="7620">
            <a:solidFill>
              <a:srgbClr val="C6CCD1"/>
            </a:solidFill>
            <a:prstDash val="solid"/>
          </a:ln>
        </p:spPr>
        <p:txBody>
          <a:bodyPr/>
          <a:lstStyle/>
          <a:p>
            <a:endParaRPr lang="it-IT" sz="2000" noProof="0" dirty="0">
              <a:latin typeface="Luiss Sans" panose="020B0604020202020204" charset="0"/>
            </a:endParaRPr>
          </a:p>
        </p:txBody>
      </p:sp>
      <p:sp>
        <p:nvSpPr>
          <p:cNvPr id="4" name="Text 2"/>
          <p:cNvSpPr/>
          <p:nvPr/>
        </p:nvSpPr>
        <p:spPr>
          <a:xfrm>
            <a:off x="800100" y="1205752"/>
            <a:ext cx="1653878" cy="206673"/>
          </a:xfrm>
          <a:prstGeom prst="rect">
            <a:avLst/>
          </a:prstGeom>
          <a:noFill/>
          <a:ln/>
        </p:spPr>
        <p:txBody>
          <a:bodyPr wrap="none" lIns="0" tIns="0" rIns="0" bIns="0" rtlCol="0" anchor="t"/>
          <a:lstStyle/>
          <a:p>
            <a:pP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Modalità di possesso</a:t>
            </a:r>
            <a:endParaRPr lang="it-IT" noProof="0" dirty="0">
              <a:latin typeface="Luiss Sans" panose="020B0604020202020204" charset="0"/>
            </a:endParaRPr>
          </a:p>
        </p:txBody>
      </p:sp>
      <p:sp>
        <p:nvSpPr>
          <p:cNvPr id="5" name="Text 3"/>
          <p:cNvSpPr/>
          <p:nvPr/>
        </p:nvSpPr>
        <p:spPr>
          <a:xfrm>
            <a:off x="800100" y="1491800"/>
            <a:ext cx="5091113" cy="211733"/>
          </a:xfrm>
          <a:prstGeom prst="rect">
            <a:avLst/>
          </a:prstGeom>
          <a:noFill/>
          <a:ln/>
        </p:spPr>
        <p:txBody>
          <a:bodyPr wrap="non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60.8% possiede auto privata; 33.3% usa auto familiare.</a:t>
            </a:r>
            <a:endParaRPr lang="it-IT" sz="1400" noProof="0" dirty="0">
              <a:latin typeface="Luiss Sans" panose="020B0604020202020204" charset="0"/>
            </a:endParaRPr>
          </a:p>
        </p:txBody>
      </p:sp>
      <p:sp>
        <p:nvSpPr>
          <p:cNvPr id="6" name="Shape 4"/>
          <p:cNvSpPr/>
          <p:nvPr/>
        </p:nvSpPr>
        <p:spPr>
          <a:xfrm>
            <a:off x="6162081" y="1067144"/>
            <a:ext cx="5368429" cy="986731"/>
          </a:xfrm>
          <a:prstGeom prst="roundRect">
            <a:avLst>
              <a:gd name="adj" fmla="val 5632"/>
            </a:avLst>
          </a:prstGeom>
          <a:solidFill>
            <a:srgbClr val="E0E6EB"/>
          </a:solidFill>
          <a:ln w="7620">
            <a:solidFill>
              <a:srgbClr val="C6CCD1"/>
            </a:solidFill>
            <a:prstDash val="solid"/>
          </a:ln>
        </p:spPr>
        <p:txBody>
          <a:bodyPr/>
          <a:lstStyle/>
          <a:p>
            <a:endParaRPr lang="it-IT" sz="2000" noProof="0" dirty="0">
              <a:latin typeface="Luiss Sans" panose="020B0604020202020204" charset="0"/>
            </a:endParaRPr>
          </a:p>
        </p:txBody>
      </p:sp>
      <p:sp>
        <p:nvSpPr>
          <p:cNvPr id="7" name="Text 5"/>
          <p:cNvSpPr/>
          <p:nvPr/>
        </p:nvSpPr>
        <p:spPr>
          <a:xfrm>
            <a:off x="6300689" y="1205752"/>
            <a:ext cx="1653878" cy="206673"/>
          </a:xfrm>
          <a:prstGeom prst="rect">
            <a:avLst/>
          </a:prstGeom>
          <a:noFill/>
          <a:ln/>
        </p:spPr>
        <p:txBody>
          <a:bodyPr wrap="none" lIns="0" tIns="0" rIns="0" bIns="0" rtlCol="0" anchor="t"/>
          <a:lstStyle/>
          <a:p>
            <a:pP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Alimentazione attuale</a:t>
            </a:r>
            <a:endParaRPr lang="it-IT" noProof="0" dirty="0">
              <a:latin typeface="Luiss Sans" panose="020B0604020202020204" charset="0"/>
            </a:endParaRPr>
          </a:p>
        </p:txBody>
      </p:sp>
      <p:sp>
        <p:nvSpPr>
          <p:cNvPr id="8" name="Text 6"/>
          <p:cNvSpPr/>
          <p:nvPr/>
        </p:nvSpPr>
        <p:spPr>
          <a:xfrm>
            <a:off x="6300688" y="1491801"/>
            <a:ext cx="5091212" cy="423466"/>
          </a:xfrm>
          <a:prstGeom prst="rect">
            <a:avLst/>
          </a:prstGeom>
          <a:noFill/>
          <a:ln/>
        </p:spPr>
        <p:txBody>
          <a:bodyPr wrap="squar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Parco auto termico: 67.2% benzina, 21.6% diesel. Ibride marginali (6.9% HEV non ricaricabili, 4.4% mild </a:t>
            </a:r>
            <a:r>
              <a:rPr lang="it-IT" sz="1400" noProof="0" dirty="0" err="1">
                <a:solidFill>
                  <a:srgbClr val="004D82"/>
                </a:solidFill>
                <a:latin typeface="Luiss Sans" panose="020B0604020202020204" charset="0"/>
                <a:ea typeface="PT Sans" pitchFamily="34" charset="-122"/>
                <a:cs typeface="PT Sans" pitchFamily="34" charset="-120"/>
              </a:rPr>
              <a:t>hybrid</a:t>
            </a:r>
            <a:r>
              <a:rPr lang="it-IT" sz="1400" noProof="0" dirty="0">
                <a:solidFill>
                  <a:srgbClr val="004D82"/>
                </a:solidFill>
                <a:latin typeface="Luiss Sans" panose="020B0604020202020204" charset="0"/>
                <a:ea typeface="PT Sans" pitchFamily="34" charset="-122"/>
                <a:cs typeface="PT Sans" pitchFamily="34" charset="-120"/>
              </a:rPr>
              <a:t>).</a:t>
            </a:r>
            <a:endParaRPr lang="it-IT" sz="1400" noProof="0" dirty="0">
              <a:latin typeface="Luiss Sans" panose="020B0604020202020204" charset="0"/>
            </a:endParaRPr>
          </a:p>
        </p:txBody>
      </p:sp>
      <p:sp>
        <p:nvSpPr>
          <p:cNvPr id="9" name="Text 7"/>
          <p:cNvSpPr/>
          <p:nvPr/>
        </p:nvSpPr>
        <p:spPr>
          <a:xfrm>
            <a:off x="2523630" y="3027906"/>
            <a:ext cx="1627386" cy="330696"/>
          </a:xfrm>
          <a:prstGeom prst="rect">
            <a:avLst/>
          </a:prstGeom>
          <a:noFill/>
          <a:ln/>
        </p:spPr>
        <p:txBody>
          <a:bodyPr wrap="none" lIns="0" tIns="0" rIns="0" bIns="0" rtlCol="0" anchor="t"/>
          <a:lstStyle/>
          <a:p>
            <a:pPr algn="ctr">
              <a:lnSpc>
                <a:spcPts val="2583"/>
              </a:lnSpc>
            </a:pPr>
            <a:r>
              <a:rPr lang="it-IT" sz="3600" b="1" noProof="0" dirty="0">
                <a:solidFill>
                  <a:srgbClr val="004D82"/>
                </a:solidFill>
                <a:latin typeface="Luiss Sans" panose="020B0604020202020204" charset="0"/>
                <a:ea typeface="Barlow Bold" pitchFamily="34" charset="-122"/>
                <a:cs typeface="Barlow Bold" pitchFamily="34" charset="-120"/>
              </a:rPr>
              <a:t>90%</a:t>
            </a:r>
            <a:endParaRPr lang="it-IT" sz="3600" noProof="0" dirty="0">
              <a:latin typeface="Luiss Sans" panose="020B0604020202020204" charset="0"/>
            </a:endParaRPr>
          </a:p>
        </p:txBody>
      </p:sp>
      <p:pic>
        <p:nvPicPr>
          <p:cNvPr id="10" name="Image 0" descr="preencoded.png"/>
          <p:cNvPicPr>
            <a:picLocks noChangeAspect="1"/>
          </p:cNvPicPr>
          <p:nvPr/>
        </p:nvPicPr>
        <p:blipFill>
          <a:blip r:embed="rId3"/>
          <a:stretch>
            <a:fillRect/>
          </a:stretch>
        </p:blipFill>
        <p:spPr>
          <a:xfrm>
            <a:off x="2345035" y="2201017"/>
            <a:ext cx="1984673" cy="1984673"/>
          </a:xfrm>
          <a:prstGeom prst="rect">
            <a:avLst/>
          </a:prstGeom>
        </p:spPr>
      </p:pic>
      <p:sp>
        <p:nvSpPr>
          <p:cNvPr id="11" name="Text 8"/>
          <p:cNvSpPr/>
          <p:nvPr/>
        </p:nvSpPr>
        <p:spPr>
          <a:xfrm>
            <a:off x="2481659" y="4350988"/>
            <a:ext cx="1711523" cy="206673"/>
          </a:xfrm>
          <a:prstGeom prst="rect">
            <a:avLst/>
          </a:prstGeom>
          <a:noFill/>
          <a:ln/>
        </p:spPr>
        <p:txBody>
          <a:bodyPr wrap="none" lIns="0" tIns="0" rIns="0" bIns="0" rtlCol="0" anchor="t"/>
          <a:lstStyle/>
          <a:p>
            <a:pPr algn="ct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Percorrenze quotidiane</a:t>
            </a:r>
            <a:endParaRPr lang="it-IT" noProof="0" dirty="0">
              <a:latin typeface="Luiss Sans" panose="020B0604020202020204" charset="0"/>
            </a:endParaRPr>
          </a:p>
        </p:txBody>
      </p:sp>
      <p:sp>
        <p:nvSpPr>
          <p:cNvPr id="12" name="Text 9"/>
          <p:cNvSpPr/>
          <p:nvPr/>
        </p:nvSpPr>
        <p:spPr>
          <a:xfrm>
            <a:off x="661492" y="4556011"/>
            <a:ext cx="5351859" cy="211733"/>
          </a:xfrm>
          <a:prstGeom prst="rect">
            <a:avLst/>
          </a:prstGeom>
          <a:noFill/>
          <a:ln/>
        </p:spPr>
        <p:txBody>
          <a:bodyPr wrap="none" lIns="0" tIns="0" rIns="0" bIns="0" rtlCol="0" anchor="t"/>
          <a:lstStyle/>
          <a:p>
            <a:pPr algn="ctr">
              <a:lnSpc>
                <a:spcPts val="1667"/>
              </a:lnSpc>
            </a:pPr>
            <a:r>
              <a:rPr lang="it-IT" sz="1200" noProof="0" dirty="0">
                <a:solidFill>
                  <a:srgbClr val="004D82"/>
                </a:solidFill>
                <a:latin typeface="Luiss Sans" panose="020B0604020202020204" charset="0"/>
                <a:ea typeface="PT Sans" pitchFamily="34" charset="-122"/>
                <a:cs typeface="PT Sans" pitchFamily="34" charset="-120"/>
              </a:rPr>
              <a:t>Meno di 30 km al giorno</a:t>
            </a:r>
            <a:endParaRPr lang="it-IT" sz="1200" noProof="0" dirty="0">
              <a:latin typeface="Luiss Sans" panose="020B0604020202020204" charset="0"/>
            </a:endParaRPr>
          </a:p>
        </p:txBody>
      </p:sp>
      <p:sp>
        <p:nvSpPr>
          <p:cNvPr id="13" name="Text 10"/>
          <p:cNvSpPr/>
          <p:nvPr/>
        </p:nvSpPr>
        <p:spPr>
          <a:xfrm>
            <a:off x="8040787" y="3027906"/>
            <a:ext cx="1627386" cy="330696"/>
          </a:xfrm>
          <a:prstGeom prst="rect">
            <a:avLst/>
          </a:prstGeom>
          <a:noFill/>
          <a:ln/>
        </p:spPr>
        <p:txBody>
          <a:bodyPr wrap="none" lIns="0" tIns="0" rIns="0" bIns="0" rtlCol="0" anchor="t"/>
          <a:lstStyle/>
          <a:p>
            <a:pPr algn="ctr">
              <a:lnSpc>
                <a:spcPts val="2583"/>
              </a:lnSpc>
            </a:pPr>
            <a:r>
              <a:rPr lang="it-IT" sz="3600" b="1" noProof="0" dirty="0">
                <a:solidFill>
                  <a:srgbClr val="004D82"/>
                </a:solidFill>
                <a:latin typeface="Luiss Sans" panose="020B0604020202020204" charset="0"/>
                <a:ea typeface="Barlow Bold" pitchFamily="34" charset="-122"/>
                <a:cs typeface="Barlow Bold" pitchFamily="34" charset="-120"/>
              </a:rPr>
              <a:t>44%</a:t>
            </a:r>
            <a:endParaRPr lang="it-IT" sz="3600" noProof="0" dirty="0">
              <a:latin typeface="Luiss Sans" panose="020B0604020202020204" charset="0"/>
            </a:endParaRPr>
          </a:p>
        </p:txBody>
      </p:sp>
      <p:pic>
        <p:nvPicPr>
          <p:cNvPr id="14" name="Image 1" descr="preencoded.png"/>
          <p:cNvPicPr>
            <a:picLocks noChangeAspect="1"/>
          </p:cNvPicPr>
          <p:nvPr/>
        </p:nvPicPr>
        <p:blipFill>
          <a:blip r:embed="rId4"/>
          <a:stretch>
            <a:fillRect/>
          </a:stretch>
        </p:blipFill>
        <p:spPr>
          <a:xfrm>
            <a:off x="7862194" y="2201017"/>
            <a:ext cx="1984673" cy="1984673"/>
          </a:xfrm>
          <a:prstGeom prst="rect">
            <a:avLst/>
          </a:prstGeom>
        </p:spPr>
      </p:pic>
      <p:sp>
        <p:nvSpPr>
          <p:cNvPr id="15" name="Text 11"/>
          <p:cNvSpPr/>
          <p:nvPr/>
        </p:nvSpPr>
        <p:spPr>
          <a:xfrm>
            <a:off x="7836098" y="4350988"/>
            <a:ext cx="2036862" cy="206673"/>
          </a:xfrm>
          <a:prstGeom prst="rect">
            <a:avLst/>
          </a:prstGeom>
          <a:noFill/>
          <a:ln/>
        </p:spPr>
        <p:txBody>
          <a:bodyPr wrap="none" lIns="0" tIns="0" rIns="0" bIns="0" rtlCol="0" anchor="t"/>
          <a:lstStyle/>
          <a:p>
            <a:pPr algn="ct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Nessuna ricarica domestica</a:t>
            </a:r>
            <a:endParaRPr lang="it-IT" noProof="0" dirty="0">
              <a:latin typeface="Luiss Sans" panose="020B0604020202020204" charset="0"/>
            </a:endParaRPr>
          </a:p>
        </p:txBody>
      </p:sp>
      <p:sp>
        <p:nvSpPr>
          <p:cNvPr id="16" name="Text 12"/>
          <p:cNvSpPr/>
          <p:nvPr/>
        </p:nvSpPr>
        <p:spPr>
          <a:xfrm>
            <a:off x="6178650" y="4556011"/>
            <a:ext cx="5351859" cy="211733"/>
          </a:xfrm>
          <a:prstGeom prst="rect">
            <a:avLst/>
          </a:prstGeom>
          <a:noFill/>
          <a:ln/>
        </p:spPr>
        <p:txBody>
          <a:bodyPr wrap="none" lIns="0" tIns="0" rIns="0" bIns="0" rtlCol="0" anchor="t"/>
          <a:lstStyle/>
          <a:p>
            <a:pPr algn="ctr">
              <a:lnSpc>
                <a:spcPts val="1667"/>
              </a:lnSpc>
            </a:pPr>
            <a:r>
              <a:rPr lang="it-IT" sz="1200" noProof="0" dirty="0">
                <a:solidFill>
                  <a:srgbClr val="004D82"/>
                </a:solidFill>
                <a:latin typeface="Luiss Sans" panose="020B0604020202020204" charset="0"/>
                <a:ea typeface="PT Sans" pitchFamily="34" charset="-122"/>
                <a:cs typeface="PT Sans" pitchFamily="34" charset="-120"/>
              </a:rPr>
              <a:t>Impossibilità di installare prese</a:t>
            </a:r>
            <a:endParaRPr lang="it-IT" sz="1200" noProof="0" dirty="0">
              <a:latin typeface="Luiss Sans" panose="020B0604020202020204" charset="0"/>
            </a:endParaRPr>
          </a:p>
        </p:txBody>
      </p:sp>
      <p:sp>
        <p:nvSpPr>
          <p:cNvPr id="17" name="Text 13"/>
          <p:cNvSpPr/>
          <p:nvPr/>
        </p:nvSpPr>
        <p:spPr>
          <a:xfrm>
            <a:off x="661492" y="4904997"/>
            <a:ext cx="10869018" cy="211733"/>
          </a:xfrm>
          <a:prstGeom prst="rect">
            <a:avLst/>
          </a:prstGeom>
          <a:noFill/>
          <a:ln/>
        </p:spPr>
        <p:txBody>
          <a:bodyPr wrap="non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Il 90% percorre meno di 30 km/giorno, compatibile con EV, ma le barriere percepite rimangono alte.</a:t>
            </a:r>
            <a:endParaRPr lang="it-IT" sz="1400" noProof="0" dirty="0">
              <a:latin typeface="Luiss Sans" panose="020B0604020202020204" charset="0"/>
            </a:endParaRPr>
          </a:p>
        </p:txBody>
      </p:sp>
      <p:sp>
        <p:nvSpPr>
          <p:cNvPr id="18" name="Shape 14"/>
          <p:cNvSpPr/>
          <p:nvPr/>
        </p:nvSpPr>
        <p:spPr>
          <a:xfrm>
            <a:off x="661492" y="5219258"/>
            <a:ext cx="5368330" cy="857450"/>
          </a:xfrm>
          <a:prstGeom prst="roundRect">
            <a:avLst>
              <a:gd name="adj" fmla="val 7171"/>
            </a:avLst>
          </a:prstGeom>
          <a:solidFill>
            <a:srgbClr val="E0E6EB"/>
          </a:solidFill>
          <a:ln w="7620">
            <a:solidFill>
              <a:srgbClr val="C6CCD1"/>
            </a:solidFill>
            <a:prstDash val="solid"/>
          </a:ln>
        </p:spPr>
        <p:txBody>
          <a:bodyPr/>
          <a:lstStyle/>
          <a:p>
            <a:endParaRPr lang="it-IT" sz="2000" noProof="0" dirty="0">
              <a:latin typeface="Luiss Sans" panose="020B0604020202020204" charset="0"/>
            </a:endParaRPr>
          </a:p>
        </p:txBody>
      </p:sp>
      <p:sp>
        <p:nvSpPr>
          <p:cNvPr id="19" name="Text 15"/>
          <p:cNvSpPr/>
          <p:nvPr/>
        </p:nvSpPr>
        <p:spPr>
          <a:xfrm>
            <a:off x="800100" y="5357866"/>
            <a:ext cx="1653878" cy="206673"/>
          </a:xfrm>
          <a:prstGeom prst="rect">
            <a:avLst/>
          </a:prstGeom>
          <a:noFill/>
          <a:ln/>
        </p:spPr>
        <p:txBody>
          <a:bodyPr wrap="none" lIns="0" tIns="0" rIns="0" bIns="0" rtlCol="0" anchor="t"/>
          <a:lstStyle/>
          <a:p>
            <a:pP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Ricarica sul lavoro</a:t>
            </a:r>
            <a:endParaRPr lang="it-IT" noProof="0" dirty="0">
              <a:latin typeface="Luiss Sans" panose="020B0604020202020204" charset="0"/>
            </a:endParaRPr>
          </a:p>
        </p:txBody>
      </p:sp>
      <p:sp>
        <p:nvSpPr>
          <p:cNvPr id="20" name="Text 16"/>
          <p:cNvSpPr/>
          <p:nvPr/>
        </p:nvSpPr>
        <p:spPr>
          <a:xfrm>
            <a:off x="800100" y="5586039"/>
            <a:ext cx="5091113" cy="211733"/>
          </a:xfrm>
          <a:prstGeom prst="rect">
            <a:avLst/>
          </a:prstGeom>
          <a:noFill/>
          <a:ln/>
        </p:spPr>
        <p:txBody>
          <a:bodyPr wrap="non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Il 41.2% non ha accesso alla ricarica in ambito lavorativo.</a:t>
            </a:r>
            <a:endParaRPr lang="it-IT" sz="1400" noProof="0" dirty="0">
              <a:latin typeface="Luiss Sans" panose="020B0604020202020204" charset="0"/>
            </a:endParaRPr>
          </a:p>
        </p:txBody>
      </p:sp>
      <p:sp>
        <p:nvSpPr>
          <p:cNvPr id="21" name="Shape 17"/>
          <p:cNvSpPr/>
          <p:nvPr/>
        </p:nvSpPr>
        <p:spPr>
          <a:xfrm>
            <a:off x="6162081" y="5219258"/>
            <a:ext cx="5368429" cy="857450"/>
          </a:xfrm>
          <a:prstGeom prst="roundRect">
            <a:avLst>
              <a:gd name="adj" fmla="val 7171"/>
            </a:avLst>
          </a:prstGeom>
          <a:solidFill>
            <a:srgbClr val="E0E6EB"/>
          </a:solidFill>
          <a:ln w="7620">
            <a:solidFill>
              <a:srgbClr val="C6CCD1"/>
            </a:solidFill>
            <a:prstDash val="solid"/>
          </a:ln>
        </p:spPr>
        <p:txBody>
          <a:bodyPr/>
          <a:lstStyle/>
          <a:p>
            <a:endParaRPr lang="it-IT" sz="2000" noProof="0" dirty="0">
              <a:latin typeface="Luiss Sans" panose="020B0604020202020204" charset="0"/>
            </a:endParaRPr>
          </a:p>
        </p:txBody>
      </p:sp>
      <p:sp>
        <p:nvSpPr>
          <p:cNvPr id="22" name="Text 18"/>
          <p:cNvSpPr/>
          <p:nvPr/>
        </p:nvSpPr>
        <p:spPr>
          <a:xfrm>
            <a:off x="6300689" y="5357866"/>
            <a:ext cx="2014339" cy="206673"/>
          </a:xfrm>
          <a:prstGeom prst="rect">
            <a:avLst/>
          </a:prstGeom>
          <a:noFill/>
          <a:ln/>
        </p:spPr>
        <p:txBody>
          <a:bodyPr wrap="none" lIns="0" tIns="0" rIns="0" bIns="0" rtlCol="0" anchor="t"/>
          <a:lstStyle/>
          <a:p>
            <a:pPr>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Considerazione precedente</a:t>
            </a:r>
            <a:endParaRPr lang="it-IT" noProof="0" dirty="0">
              <a:latin typeface="Luiss Sans" panose="020B0604020202020204" charset="0"/>
            </a:endParaRPr>
          </a:p>
        </p:txBody>
      </p:sp>
      <p:sp>
        <p:nvSpPr>
          <p:cNvPr id="23" name="Text 19"/>
          <p:cNvSpPr/>
          <p:nvPr/>
        </p:nvSpPr>
        <p:spPr>
          <a:xfrm>
            <a:off x="6300688" y="5586039"/>
            <a:ext cx="5091212" cy="211733"/>
          </a:xfrm>
          <a:prstGeom prst="rect">
            <a:avLst/>
          </a:prstGeom>
          <a:noFill/>
          <a:ln/>
        </p:spPr>
        <p:txBody>
          <a:bodyPr wrap="square" lIns="0" tIns="0" rIns="0" bIns="0" rtlCol="0" anchor="t"/>
          <a:lstStyle/>
          <a:p>
            <a:pPr>
              <a:lnSpc>
                <a:spcPts val="1667"/>
              </a:lnSpc>
            </a:pPr>
            <a:r>
              <a:rPr lang="it-IT" sz="1400" noProof="0" dirty="0">
                <a:solidFill>
                  <a:srgbClr val="004D82"/>
                </a:solidFill>
                <a:latin typeface="Luiss Sans" panose="020B0604020202020204" charset="0"/>
                <a:ea typeface="PT Sans" pitchFamily="34" charset="-122"/>
                <a:cs typeface="PT Sans" pitchFamily="34" charset="-120"/>
              </a:rPr>
              <a:t>Solo il 9.8% ha considerato attivamente l'acquisto di un'elettrica; il 57.4% lo ha fatto superficialmente.</a:t>
            </a:r>
            <a:endParaRPr lang="it-IT" sz="1400" noProof="0" dirty="0">
              <a:latin typeface="Luiss Sans" panose="020B060402020202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55439" y="450652"/>
            <a:ext cx="10881122" cy="921743"/>
          </a:xfrm>
          <a:prstGeom prst="rect">
            <a:avLst/>
          </a:prstGeom>
          <a:noFill/>
          <a:ln/>
        </p:spPr>
        <p:txBody>
          <a:bodyPr wrap="square" lIns="0" tIns="0" rIns="0" bIns="0" rtlCol="0" anchor="t"/>
          <a:lstStyle/>
          <a:p>
            <a:pPr>
              <a:lnSpc>
                <a:spcPts val="3625"/>
              </a:lnSpc>
            </a:pPr>
            <a:r>
              <a:rPr lang="it-IT" sz="3040" b="1" noProof="0" dirty="0">
                <a:solidFill>
                  <a:srgbClr val="004D82"/>
                </a:solidFill>
                <a:latin typeface="Luiss Sans" panose="020B0604020202020204" charset="0"/>
                <a:ea typeface="Barlow Bold" pitchFamily="34" charset="-122"/>
                <a:cs typeface="Barlow Bold" pitchFamily="34" charset="-120"/>
              </a:rPr>
              <a:t>Come i costi vengono percepiti: il ruolo del prezzo nell’adozione dell’auto elettrica</a:t>
            </a:r>
            <a:endParaRPr lang="it-IT" sz="3040" noProof="0" dirty="0">
              <a:latin typeface="Luiss Sans" panose="020B0604020202020204" charset="0"/>
            </a:endParaRPr>
          </a:p>
        </p:txBody>
      </p:sp>
      <p:sp>
        <p:nvSpPr>
          <p:cNvPr id="3" name="Text 1"/>
          <p:cNvSpPr/>
          <p:nvPr/>
        </p:nvSpPr>
        <p:spPr>
          <a:xfrm>
            <a:off x="655439" y="1482174"/>
            <a:ext cx="10881122" cy="472083"/>
          </a:xfrm>
          <a:prstGeom prst="rect">
            <a:avLst/>
          </a:prstGeom>
          <a:noFill/>
          <a:ln/>
        </p:spPr>
        <p:txBody>
          <a:bodyPr wrap="square" lIns="0" tIns="0" rIns="0" bIns="0" rtlCol="0" anchor="t"/>
          <a:lstStyle/>
          <a:p>
            <a:pPr algn="just">
              <a:lnSpc>
                <a:spcPts val="1833"/>
              </a:lnSpc>
            </a:pPr>
            <a:r>
              <a:rPr lang="it-IT" sz="1400" noProof="0" dirty="0">
                <a:solidFill>
                  <a:srgbClr val="004D82"/>
                </a:solidFill>
                <a:latin typeface="Luiss Sans" panose="020B0604020202020204" charset="0"/>
                <a:ea typeface="PT Sans" pitchFamily="34" charset="-122"/>
                <a:cs typeface="PT Sans" pitchFamily="34" charset="-120"/>
              </a:rPr>
              <a:t>Gli aspetti economici rappresentano il blocco più forte di resistenze verso l'acquisto di un'auto elettrica. Le principali preoccupazioni riguardano il prezzo d'acquisto, l'incertezza sul valore futuro del veicolo e la difficoltà nel valutare i costi complessivi di gestione.</a:t>
            </a:r>
            <a:endParaRPr lang="it-IT" sz="1400" noProof="0" dirty="0">
              <a:latin typeface="Luiss Sans" panose="020B0604020202020204" charset="0"/>
            </a:endParaRPr>
          </a:p>
        </p:txBody>
      </p:sp>
      <p:sp>
        <p:nvSpPr>
          <p:cNvPr id="4" name="Shape 2"/>
          <p:cNvSpPr/>
          <p:nvPr/>
        </p:nvSpPr>
        <p:spPr>
          <a:xfrm>
            <a:off x="655439" y="2193871"/>
            <a:ext cx="4891187" cy="184348"/>
          </a:xfrm>
          <a:prstGeom prst="roundRect">
            <a:avLst>
              <a:gd name="adj" fmla="val 33603"/>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5" name="Shape 3"/>
          <p:cNvSpPr/>
          <p:nvPr/>
        </p:nvSpPr>
        <p:spPr>
          <a:xfrm>
            <a:off x="655440" y="2193871"/>
            <a:ext cx="3521571" cy="184348"/>
          </a:xfrm>
          <a:prstGeom prst="roundRect">
            <a:avLst>
              <a:gd name="adj" fmla="val 33603"/>
            </a:avLst>
          </a:prstGeom>
          <a:solidFill>
            <a:srgbClr val="8AA2B5"/>
          </a:solidFill>
          <a:ln/>
        </p:spPr>
        <p:txBody>
          <a:bodyPr/>
          <a:lstStyle/>
          <a:p>
            <a:endParaRPr lang="it-IT" noProof="0" dirty="0">
              <a:latin typeface="Luiss Sans" panose="020B0604020202020204" charset="0"/>
            </a:endParaRPr>
          </a:p>
        </p:txBody>
      </p:sp>
      <p:sp>
        <p:nvSpPr>
          <p:cNvPr id="6" name="Text 4"/>
          <p:cNvSpPr/>
          <p:nvPr/>
        </p:nvSpPr>
        <p:spPr>
          <a:xfrm>
            <a:off x="5657156" y="2193871"/>
            <a:ext cx="346670" cy="184348"/>
          </a:xfrm>
          <a:prstGeom prst="rect">
            <a:avLst/>
          </a:prstGeom>
          <a:noFill/>
          <a:ln/>
        </p:spPr>
        <p:txBody>
          <a:bodyPr wrap="none" lIns="0" tIns="0" rIns="0" bIns="0" rtlCol="0" anchor="t"/>
          <a:lstStyle/>
          <a:p>
            <a:pPr>
              <a:lnSpc>
                <a:spcPts val="1417"/>
              </a:lnSpc>
            </a:pPr>
            <a:r>
              <a:rPr lang="it-IT" b="1" noProof="0" dirty="0">
                <a:solidFill>
                  <a:srgbClr val="004D82"/>
                </a:solidFill>
                <a:latin typeface="Luiss Sans" panose="020B0604020202020204" charset="0"/>
                <a:ea typeface="Barlow Bold" pitchFamily="34" charset="-122"/>
                <a:cs typeface="Barlow Bold" pitchFamily="34" charset="-120"/>
              </a:rPr>
              <a:t>72%</a:t>
            </a:r>
            <a:endParaRPr lang="it-IT" noProof="0" dirty="0">
              <a:latin typeface="Luiss Sans" panose="020B0604020202020204" charset="0"/>
            </a:endParaRPr>
          </a:p>
        </p:txBody>
      </p:sp>
      <p:sp>
        <p:nvSpPr>
          <p:cNvPr id="7" name="Text 5"/>
          <p:cNvSpPr/>
          <p:nvPr/>
        </p:nvSpPr>
        <p:spPr>
          <a:xfrm>
            <a:off x="655439" y="2562468"/>
            <a:ext cx="1843583" cy="230386"/>
          </a:xfrm>
          <a:prstGeom prst="rect">
            <a:avLst/>
          </a:prstGeom>
          <a:noFill/>
          <a:ln/>
        </p:spPr>
        <p:txBody>
          <a:bodyPr wrap="none" lIns="0" tIns="0" rIns="0" bIns="0" rtlCol="0" anchor="t"/>
          <a:lstStyle/>
          <a:p>
            <a:pPr>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Prezzo troppo alto</a:t>
            </a:r>
            <a:endParaRPr lang="it-IT" noProof="0" dirty="0">
              <a:latin typeface="Luiss Sans" panose="020B0604020202020204" charset="0"/>
            </a:endParaRPr>
          </a:p>
        </p:txBody>
      </p:sp>
      <p:sp>
        <p:nvSpPr>
          <p:cNvPr id="8" name="Text 6"/>
          <p:cNvSpPr/>
          <p:nvPr/>
        </p:nvSpPr>
        <p:spPr>
          <a:xfrm>
            <a:off x="655439" y="2881258"/>
            <a:ext cx="5348387" cy="236042"/>
          </a:xfrm>
          <a:prstGeom prst="rect">
            <a:avLst/>
          </a:prstGeom>
          <a:noFill/>
          <a:ln/>
        </p:spPr>
        <p:txBody>
          <a:bodyPr wrap="none" lIns="0" tIns="0" rIns="0" bIns="0" rtlCol="0" anchor="t"/>
          <a:lstStyle/>
          <a:p>
            <a:pPr>
              <a:lnSpc>
                <a:spcPts val="1833"/>
              </a:lnSpc>
            </a:pPr>
            <a:r>
              <a:rPr lang="it-IT" sz="1400" noProof="0" dirty="0">
                <a:solidFill>
                  <a:srgbClr val="004D82"/>
                </a:solidFill>
                <a:latin typeface="Luiss Sans" panose="020B0604020202020204" charset="0"/>
                <a:ea typeface="PT Sans" pitchFamily="34" charset="-122"/>
                <a:cs typeface="PT Sans" pitchFamily="34" charset="-120"/>
              </a:rPr>
              <a:t>La barriera economica dominante</a:t>
            </a:r>
            <a:endParaRPr lang="it-IT" sz="1400" noProof="0" dirty="0">
              <a:latin typeface="Luiss Sans" panose="020B0604020202020204" charset="0"/>
            </a:endParaRPr>
          </a:p>
        </p:txBody>
      </p:sp>
      <p:sp>
        <p:nvSpPr>
          <p:cNvPr id="9" name="Shape 7"/>
          <p:cNvSpPr/>
          <p:nvPr/>
        </p:nvSpPr>
        <p:spPr>
          <a:xfrm>
            <a:off x="6188174" y="2193871"/>
            <a:ext cx="4888607" cy="184348"/>
          </a:xfrm>
          <a:prstGeom prst="roundRect">
            <a:avLst>
              <a:gd name="adj" fmla="val 33603"/>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10" name="Shape 8"/>
          <p:cNvSpPr/>
          <p:nvPr/>
        </p:nvSpPr>
        <p:spPr>
          <a:xfrm>
            <a:off x="6188174" y="2193871"/>
            <a:ext cx="2884190" cy="184348"/>
          </a:xfrm>
          <a:prstGeom prst="roundRect">
            <a:avLst>
              <a:gd name="adj" fmla="val 33603"/>
            </a:avLst>
          </a:prstGeom>
          <a:solidFill>
            <a:srgbClr val="8AA2B5"/>
          </a:solidFill>
          <a:ln/>
        </p:spPr>
        <p:txBody>
          <a:bodyPr/>
          <a:lstStyle/>
          <a:p>
            <a:endParaRPr lang="it-IT" noProof="0" dirty="0">
              <a:latin typeface="Luiss Sans" panose="020B0604020202020204" charset="0"/>
            </a:endParaRPr>
          </a:p>
        </p:txBody>
      </p:sp>
      <p:sp>
        <p:nvSpPr>
          <p:cNvPr id="11" name="Text 9"/>
          <p:cNvSpPr/>
          <p:nvPr/>
        </p:nvSpPr>
        <p:spPr>
          <a:xfrm>
            <a:off x="11187311" y="2193871"/>
            <a:ext cx="349250" cy="184348"/>
          </a:xfrm>
          <a:prstGeom prst="rect">
            <a:avLst/>
          </a:prstGeom>
          <a:noFill/>
          <a:ln/>
        </p:spPr>
        <p:txBody>
          <a:bodyPr wrap="none" lIns="0" tIns="0" rIns="0" bIns="0" rtlCol="0" anchor="t"/>
          <a:lstStyle/>
          <a:p>
            <a:pPr>
              <a:lnSpc>
                <a:spcPts val="1417"/>
              </a:lnSpc>
            </a:pPr>
            <a:r>
              <a:rPr lang="it-IT" b="1" noProof="0" dirty="0">
                <a:solidFill>
                  <a:srgbClr val="004D82"/>
                </a:solidFill>
                <a:latin typeface="Luiss Sans" panose="020B0604020202020204" charset="0"/>
                <a:ea typeface="Barlow Bold" pitchFamily="34" charset="-122"/>
                <a:cs typeface="Barlow Bold" pitchFamily="34" charset="-120"/>
              </a:rPr>
              <a:t>59%</a:t>
            </a:r>
            <a:endParaRPr lang="it-IT" noProof="0" dirty="0">
              <a:latin typeface="Luiss Sans" panose="020B0604020202020204" charset="0"/>
            </a:endParaRPr>
          </a:p>
        </p:txBody>
      </p:sp>
      <p:sp>
        <p:nvSpPr>
          <p:cNvPr id="12" name="Text 10"/>
          <p:cNvSpPr/>
          <p:nvPr/>
        </p:nvSpPr>
        <p:spPr>
          <a:xfrm>
            <a:off x="6188174" y="2562468"/>
            <a:ext cx="1843583" cy="230386"/>
          </a:xfrm>
          <a:prstGeom prst="rect">
            <a:avLst/>
          </a:prstGeom>
          <a:noFill/>
          <a:ln/>
        </p:spPr>
        <p:txBody>
          <a:bodyPr wrap="none" lIns="0" tIns="0" rIns="0" bIns="0" rtlCol="0" anchor="t"/>
          <a:lstStyle/>
          <a:p>
            <a:pPr>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Incentivi insufficienti</a:t>
            </a:r>
            <a:endParaRPr lang="it-IT" noProof="0" dirty="0">
              <a:latin typeface="Luiss Sans" panose="020B0604020202020204" charset="0"/>
            </a:endParaRPr>
          </a:p>
        </p:txBody>
      </p:sp>
      <p:sp>
        <p:nvSpPr>
          <p:cNvPr id="13" name="Text 11"/>
          <p:cNvSpPr/>
          <p:nvPr/>
        </p:nvSpPr>
        <p:spPr>
          <a:xfrm>
            <a:off x="6188174" y="2881258"/>
            <a:ext cx="5348387" cy="236042"/>
          </a:xfrm>
          <a:prstGeom prst="rect">
            <a:avLst/>
          </a:prstGeom>
          <a:noFill/>
          <a:ln/>
        </p:spPr>
        <p:txBody>
          <a:bodyPr wrap="none" lIns="0" tIns="0" rIns="0" bIns="0" rtlCol="0" anchor="t"/>
          <a:lstStyle/>
          <a:p>
            <a:pPr>
              <a:lnSpc>
                <a:spcPts val="1833"/>
              </a:lnSpc>
            </a:pPr>
            <a:r>
              <a:rPr lang="it-IT" sz="1400" noProof="0" dirty="0">
                <a:solidFill>
                  <a:srgbClr val="004D82"/>
                </a:solidFill>
                <a:latin typeface="Luiss Sans" panose="020B0604020202020204" charset="0"/>
                <a:ea typeface="PT Sans" pitchFamily="34" charset="-122"/>
                <a:cs typeface="PT Sans" pitchFamily="34" charset="-120"/>
              </a:rPr>
              <a:t>Non compensano il costo d'acquisto</a:t>
            </a:r>
            <a:endParaRPr lang="it-IT" sz="1400" noProof="0" dirty="0">
              <a:latin typeface="Luiss Sans" panose="020B0604020202020204" charset="0"/>
            </a:endParaRPr>
          </a:p>
        </p:txBody>
      </p:sp>
      <p:sp>
        <p:nvSpPr>
          <p:cNvPr id="14" name="Shape 12"/>
          <p:cNvSpPr/>
          <p:nvPr/>
        </p:nvSpPr>
        <p:spPr>
          <a:xfrm>
            <a:off x="655439" y="3485997"/>
            <a:ext cx="4887218" cy="184348"/>
          </a:xfrm>
          <a:prstGeom prst="roundRect">
            <a:avLst>
              <a:gd name="adj" fmla="val 33603"/>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15" name="Shape 13"/>
          <p:cNvSpPr/>
          <p:nvPr/>
        </p:nvSpPr>
        <p:spPr>
          <a:xfrm>
            <a:off x="655439" y="3485997"/>
            <a:ext cx="2687935" cy="184348"/>
          </a:xfrm>
          <a:prstGeom prst="roundRect">
            <a:avLst>
              <a:gd name="adj" fmla="val 33603"/>
            </a:avLst>
          </a:prstGeom>
          <a:solidFill>
            <a:srgbClr val="8AA2B5"/>
          </a:solidFill>
          <a:ln/>
        </p:spPr>
        <p:txBody>
          <a:bodyPr/>
          <a:lstStyle/>
          <a:p>
            <a:endParaRPr lang="it-IT" noProof="0" dirty="0">
              <a:latin typeface="Luiss Sans" panose="020B0604020202020204" charset="0"/>
            </a:endParaRPr>
          </a:p>
        </p:txBody>
      </p:sp>
      <p:sp>
        <p:nvSpPr>
          <p:cNvPr id="16" name="Text 14"/>
          <p:cNvSpPr/>
          <p:nvPr/>
        </p:nvSpPr>
        <p:spPr>
          <a:xfrm>
            <a:off x="5653187" y="3485997"/>
            <a:ext cx="350639" cy="184348"/>
          </a:xfrm>
          <a:prstGeom prst="rect">
            <a:avLst/>
          </a:prstGeom>
          <a:noFill/>
          <a:ln/>
        </p:spPr>
        <p:txBody>
          <a:bodyPr wrap="none" lIns="0" tIns="0" rIns="0" bIns="0" rtlCol="0" anchor="t"/>
          <a:lstStyle/>
          <a:p>
            <a:pPr>
              <a:lnSpc>
                <a:spcPts val="1417"/>
              </a:lnSpc>
            </a:pPr>
            <a:r>
              <a:rPr lang="it-IT" b="1" noProof="0" dirty="0">
                <a:solidFill>
                  <a:srgbClr val="004D82"/>
                </a:solidFill>
                <a:latin typeface="Luiss Sans" panose="020B0604020202020204" charset="0"/>
                <a:ea typeface="Barlow Bold" pitchFamily="34" charset="-122"/>
                <a:cs typeface="Barlow Bold" pitchFamily="34" charset="-120"/>
              </a:rPr>
              <a:t>55%</a:t>
            </a:r>
            <a:endParaRPr lang="it-IT" noProof="0" dirty="0">
              <a:latin typeface="Luiss Sans" panose="020B0604020202020204" charset="0"/>
            </a:endParaRPr>
          </a:p>
        </p:txBody>
      </p:sp>
      <p:sp>
        <p:nvSpPr>
          <p:cNvPr id="17" name="Text 15"/>
          <p:cNvSpPr/>
          <p:nvPr/>
        </p:nvSpPr>
        <p:spPr>
          <a:xfrm>
            <a:off x="655439" y="3854594"/>
            <a:ext cx="1843583" cy="230386"/>
          </a:xfrm>
          <a:prstGeom prst="rect">
            <a:avLst/>
          </a:prstGeom>
          <a:noFill/>
          <a:ln/>
        </p:spPr>
        <p:txBody>
          <a:bodyPr wrap="none" lIns="0" tIns="0" rIns="0" bIns="0" rtlCol="0" anchor="t"/>
          <a:lstStyle/>
          <a:p>
            <a:pPr>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Costi poco chiari</a:t>
            </a:r>
            <a:endParaRPr lang="it-IT" noProof="0" dirty="0">
              <a:latin typeface="Luiss Sans" panose="020B0604020202020204" charset="0"/>
            </a:endParaRPr>
          </a:p>
        </p:txBody>
      </p:sp>
      <p:sp>
        <p:nvSpPr>
          <p:cNvPr id="18" name="Text 16"/>
          <p:cNvSpPr/>
          <p:nvPr/>
        </p:nvSpPr>
        <p:spPr>
          <a:xfrm>
            <a:off x="655439" y="4173384"/>
            <a:ext cx="5348387" cy="236042"/>
          </a:xfrm>
          <a:prstGeom prst="rect">
            <a:avLst/>
          </a:prstGeom>
          <a:noFill/>
          <a:ln/>
        </p:spPr>
        <p:txBody>
          <a:bodyPr wrap="none" lIns="0" tIns="0" rIns="0" bIns="0" rtlCol="0" anchor="t"/>
          <a:lstStyle/>
          <a:p>
            <a:pPr>
              <a:lnSpc>
                <a:spcPts val="1833"/>
              </a:lnSpc>
            </a:pPr>
            <a:r>
              <a:rPr lang="it-IT" sz="1400" noProof="0" dirty="0">
                <a:solidFill>
                  <a:srgbClr val="004D82"/>
                </a:solidFill>
                <a:latin typeface="Luiss Sans" panose="020B0604020202020204" charset="0"/>
                <a:ea typeface="PT Sans" pitchFamily="34" charset="-122"/>
                <a:cs typeface="PT Sans" pitchFamily="34" charset="-120"/>
              </a:rPr>
              <a:t>Incertezza su gestione complessiva</a:t>
            </a:r>
            <a:endParaRPr lang="it-IT" sz="1400" noProof="0" dirty="0">
              <a:latin typeface="Luiss Sans" panose="020B0604020202020204" charset="0"/>
            </a:endParaRPr>
          </a:p>
        </p:txBody>
      </p:sp>
      <p:sp>
        <p:nvSpPr>
          <p:cNvPr id="19" name="Shape 17"/>
          <p:cNvSpPr/>
          <p:nvPr/>
        </p:nvSpPr>
        <p:spPr>
          <a:xfrm>
            <a:off x="6188175" y="3485997"/>
            <a:ext cx="4875014" cy="184348"/>
          </a:xfrm>
          <a:prstGeom prst="roundRect">
            <a:avLst>
              <a:gd name="adj" fmla="val 33603"/>
            </a:avLst>
          </a:prstGeom>
          <a:solidFill>
            <a:srgbClr val="E0E6EB"/>
          </a:solidFill>
          <a:ln w="7620">
            <a:solidFill>
              <a:srgbClr val="C6CCD1"/>
            </a:solidFill>
            <a:prstDash val="solid"/>
          </a:ln>
        </p:spPr>
        <p:txBody>
          <a:bodyPr/>
          <a:lstStyle/>
          <a:p>
            <a:endParaRPr lang="it-IT" noProof="0" dirty="0">
              <a:latin typeface="Luiss Sans" panose="020B0604020202020204" charset="0"/>
            </a:endParaRPr>
          </a:p>
        </p:txBody>
      </p:sp>
      <p:sp>
        <p:nvSpPr>
          <p:cNvPr id="20" name="Shape 18"/>
          <p:cNvSpPr/>
          <p:nvPr/>
        </p:nvSpPr>
        <p:spPr>
          <a:xfrm>
            <a:off x="6188174" y="3485997"/>
            <a:ext cx="2193727" cy="184348"/>
          </a:xfrm>
          <a:prstGeom prst="roundRect">
            <a:avLst>
              <a:gd name="adj" fmla="val 33603"/>
            </a:avLst>
          </a:prstGeom>
          <a:solidFill>
            <a:srgbClr val="8AA2B5"/>
          </a:solidFill>
          <a:ln/>
        </p:spPr>
        <p:txBody>
          <a:bodyPr/>
          <a:lstStyle/>
          <a:p>
            <a:endParaRPr lang="it-IT" noProof="0" dirty="0">
              <a:latin typeface="Luiss Sans" panose="020B0604020202020204" charset="0"/>
            </a:endParaRPr>
          </a:p>
        </p:txBody>
      </p:sp>
      <p:sp>
        <p:nvSpPr>
          <p:cNvPr id="21" name="Text 19"/>
          <p:cNvSpPr/>
          <p:nvPr/>
        </p:nvSpPr>
        <p:spPr>
          <a:xfrm>
            <a:off x="11173719" y="3485997"/>
            <a:ext cx="362843" cy="184348"/>
          </a:xfrm>
          <a:prstGeom prst="rect">
            <a:avLst/>
          </a:prstGeom>
          <a:noFill/>
          <a:ln/>
        </p:spPr>
        <p:txBody>
          <a:bodyPr wrap="none" lIns="0" tIns="0" rIns="0" bIns="0" rtlCol="0" anchor="t"/>
          <a:lstStyle/>
          <a:p>
            <a:pPr>
              <a:lnSpc>
                <a:spcPts val="1417"/>
              </a:lnSpc>
            </a:pPr>
            <a:r>
              <a:rPr lang="it-IT" b="1" noProof="0" dirty="0">
                <a:solidFill>
                  <a:srgbClr val="004D82"/>
                </a:solidFill>
                <a:latin typeface="Luiss Sans" panose="020B0604020202020204" charset="0"/>
                <a:ea typeface="Barlow Bold" pitchFamily="34" charset="-122"/>
                <a:cs typeface="Barlow Bold" pitchFamily="34" charset="-120"/>
              </a:rPr>
              <a:t>45%</a:t>
            </a:r>
            <a:endParaRPr lang="it-IT" noProof="0" dirty="0">
              <a:latin typeface="Luiss Sans" panose="020B0604020202020204" charset="0"/>
            </a:endParaRPr>
          </a:p>
        </p:txBody>
      </p:sp>
      <p:sp>
        <p:nvSpPr>
          <p:cNvPr id="22" name="Text 20"/>
          <p:cNvSpPr/>
          <p:nvPr/>
        </p:nvSpPr>
        <p:spPr>
          <a:xfrm>
            <a:off x="6188174" y="3854594"/>
            <a:ext cx="1843583" cy="230386"/>
          </a:xfrm>
          <a:prstGeom prst="rect">
            <a:avLst/>
          </a:prstGeom>
          <a:noFill/>
          <a:ln/>
        </p:spPr>
        <p:txBody>
          <a:bodyPr wrap="none" lIns="0" tIns="0" rIns="0" bIns="0" rtlCol="0" anchor="t"/>
          <a:lstStyle/>
          <a:p>
            <a:pPr>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Valore di rivendita</a:t>
            </a:r>
            <a:endParaRPr lang="it-IT" noProof="0" dirty="0">
              <a:latin typeface="Luiss Sans" panose="020B0604020202020204" charset="0"/>
            </a:endParaRPr>
          </a:p>
        </p:txBody>
      </p:sp>
      <p:sp>
        <p:nvSpPr>
          <p:cNvPr id="23" name="Text 21"/>
          <p:cNvSpPr/>
          <p:nvPr/>
        </p:nvSpPr>
        <p:spPr>
          <a:xfrm>
            <a:off x="6188174" y="4173384"/>
            <a:ext cx="5348387" cy="236042"/>
          </a:xfrm>
          <a:prstGeom prst="rect">
            <a:avLst/>
          </a:prstGeom>
          <a:noFill/>
          <a:ln/>
        </p:spPr>
        <p:txBody>
          <a:bodyPr wrap="none" lIns="0" tIns="0" rIns="0" bIns="0" rtlCol="0" anchor="t"/>
          <a:lstStyle/>
          <a:p>
            <a:pPr>
              <a:lnSpc>
                <a:spcPts val="1833"/>
              </a:lnSpc>
            </a:pPr>
            <a:r>
              <a:rPr lang="it-IT" sz="1400" noProof="0" dirty="0">
                <a:solidFill>
                  <a:srgbClr val="004D82"/>
                </a:solidFill>
                <a:latin typeface="Luiss Sans" panose="020B0604020202020204" charset="0"/>
                <a:ea typeface="PT Sans" pitchFamily="34" charset="-122"/>
                <a:cs typeface="PT Sans" pitchFamily="34" charset="-120"/>
              </a:rPr>
              <a:t>Timore di rapido deprezzamento</a:t>
            </a:r>
            <a:endParaRPr lang="it-IT" sz="1400" noProof="0" dirty="0">
              <a:latin typeface="Luiss Sans" panose="020B0604020202020204" charset="0"/>
            </a:endParaRPr>
          </a:p>
        </p:txBody>
      </p:sp>
      <p:sp>
        <p:nvSpPr>
          <p:cNvPr id="24" name="Text 22"/>
          <p:cNvSpPr/>
          <p:nvPr/>
        </p:nvSpPr>
        <p:spPr>
          <a:xfrm>
            <a:off x="655440" y="4653308"/>
            <a:ext cx="2212281" cy="276523"/>
          </a:xfrm>
          <a:prstGeom prst="rect">
            <a:avLst/>
          </a:prstGeom>
          <a:noFill/>
          <a:ln/>
        </p:spPr>
        <p:txBody>
          <a:bodyPr wrap="none" lIns="0" tIns="0" rIns="0" bIns="0" rtlCol="0" anchor="t"/>
          <a:lstStyle/>
          <a:p>
            <a:pPr>
              <a:lnSpc>
                <a:spcPts val="2167"/>
              </a:lnSpc>
            </a:pPr>
            <a:r>
              <a:rPr lang="it-IT" sz="2000" b="1" noProof="0" dirty="0">
                <a:solidFill>
                  <a:srgbClr val="004D82"/>
                </a:solidFill>
                <a:latin typeface="Luiss Sans" panose="020B0604020202020204" charset="0"/>
                <a:ea typeface="Barlow Bold" pitchFamily="34" charset="-122"/>
                <a:cs typeface="Barlow Bold" pitchFamily="34" charset="-120"/>
              </a:rPr>
              <a:t>Il prezzo: barriera importante</a:t>
            </a:r>
            <a:endParaRPr lang="it-IT" sz="2000" noProof="0" dirty="0">
              <a:latin typeface="Luiss Sans" panose="020B0604020202020204" charset="0"/>
            </a:endParaRPr>
          </a:p>
        </p:txBody>
      </p:sp>
      <p:sp>
        <p:nvSpPr>
          <p:cNvPr id="25" name="Text 23"/>
          <p:cNvSpPr/>
          <p:nvPr/>
        </p:nvSpPr>
        <p:spPr>
          <a:xfrm>
            <a:off x="655439" y="5077270"/>
            <a:ext cx="5260678" cy="944166"/>
          </a:xfrm>
          <a:prstGeom prst="rect">
            <a:avLst/>
          </a:prstGeom>
          <a:noFill/>
          <a:ln/>
        </p:spPr>
        <p:txBody>
          <a:bodyPr wrap="square" lIns="0" tIns="0" rIns="0" bIns="0" rtlCol="0" anchor="t"/>
          <a:lstStyle/>
          <a:p>
            <a:pPr algn="just">
              <a:lnSpc>
                <a:spcPts val="1833"/>
              </a:lnSpc>
            </a:pPr>
            <a:r>
              <a:rPr lang="it-IT" sz="1400" noProof="0" dirty="0">
                <a:solidFill>
                  <a:srgbClr val="004D82"/>
                </a:solidFill>
                <a:latin typeface="Luiss Sans" panose="020B0604020202020204" charset="0"/>
                <a:ea typeface="PT Sans" pitchFamily="34" charset="-122"/>
                <a:cs typeface="PT Sans" pitchFamily="34" charset="-120"/>
              </a:rPr>
              <a:t>Più di 7 rispondenti su 10 percepiscono il prezzo come eccessivo rispetto alle auto tradizionali. Il 26% assegna il punteggio massimo di preoccupazione. Tuttavia, quasi 3 persone su 10 non lo considerano un ostacolo decisivo.</a:t>
            </a:r>
            <a:endParaRPr lang="it-IT" sz="1400" noProof="0" dirty="0">
              <a:latin typeface="Luiss Sans" panose="020B0604020202020204" charset="0"/>
            </a:endParaRPr>
          </a:p>
        </p:txBody>
      </p:sp>
      <p:sp>
        <p:nvSpPr>
          <p:cNvPr id="26" name="Text 24"/>
          <p:cNvSpPr/>
          <p:nvPr/>
        </p:nvSpPr>
        <p:spPr>
          <a:xfrm>
            <a:off x="6282234" y="4653308"/>
            <a:ext cx="2212281" cy="276523"/>
          </a:xfrm>
          <a:prstGeom prst="rect">
            <a:avLst/>
          </a:prstGeom>
          <a:noFill/>
          <a:ln/>
        </p:spPr>
        <p:txBody>
          <a:bodyPr wrap="none" lIns="0" tIns="0" rIns="0" bIns="0" rtlCol="0" anchor="t"/>
          <a:lstStyle/>
          <a:p>
            <a:pPr>
              <a:lnSpc>
                <a:spcPts val="2167"/>
              </a:lnSpc>
            </a:pPr>
            <a:r>
              <a:rPr lang="it-IT" sz="2000" b="1" noProof="0" dirty="0">
                <a:solidFill>
                  <a:srgbClr val="004D82"/>
                </a:solidFill>
                <a:latin typeface="Luiss Sans" panose="020B0604020202020204" charset="0"/>
                <a:ea typeface="Barlow Bold" pitchFamily="34" charset="-122"/>
                <a:cs typeface="Barlow Bold" pitchFamily="34" charset="-120"/>
              </a:rPr>
              <a:t>Incertezza informativa</a:t>
            </a:r>
            <a:endParaRPr lang="it-IT" sz="2000" noProof="0" dirty="0">
              <a:latin typeface="Luiss Sans" panose="020B0604020202020204" charset="0"/>
            </a:endParaRPr>
          </a:p>
        </p:txBody>
      </p:sp>
      <p:sp>
        <p:nvSpPr>
          <p:cNvPr id="27" name="Text 25"/>
          <p:cNvSpPr/>
          <p:nvPr/>
        </p:nvSpPr>
        <p:spPr>
          <a:xfrm>
            <a:off x="6282234" y="5077270"/>
            <a:ext cx="5260678" cy="708124"/>
          </a:xfrm>
          <a:prstGeom prst="rect">
            <a:avLst/>
          </a:prstGeom>
          <a:noFill/>
          <a:ln/>
        </p:spPr>
        <p:txBody>
          <a:bodyPr wrap="square" lIns="0" tIns="0" rIns="0" bIns="0" rtlCol="0" anchor="t"/>
          <a:lstStyle/>
          <a:p>
            <a:pPr algn="just">
              <a:lnSpc>
                <a:spcPts val="1833"/>
              </a:lnSpc>
            </a:pPr>
            <a:r>
              <a:rPr lang="it-IT" sz="1400" noProof="0" dirty="0">
                <a:solidFill>
                  <a:srgbClr val="004D82"/>
                </a:solidFill>
                <a:latin typeface="Luiss Sans" panose="020B0604020202020204" charset="0"/>
                <a:ea typeface="PT Sans" pitchFamily="34" charset="-122"/>
                <a:cs typeface="PT Sans" pitchFamily="34" charset="-120"/>
              </a:rPr>
              <a:t>Le percezioni riflettono soprattutto un bisogno di maggiore chiarezza su incentivi, costi operativi e valore residuo. Questo suggerisce che la barriera è informativa e contestuale, non un rifiuto generalizzato dell’elettrico.</a:t>
            </a:r>
            <a:endParaRPr lang="it-IT" sz="1400" noProof="0" dirty="0">
              <a:latin typeface="Luiss Sans" panose="020B060402020202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706919"/>
            <a:ext cx="10234117" cy="413444"/>
          </a:xfrm>
          <a:prstGeom prst="rect">
            <a:avLst/>
          </a:prstGeom>
          <a:noFill/>
          <a:ln/>
        </p:spPr>
        <p:txBody>
          <a:bodyPr wrap="square" lIns="0" tIns="0" rIns="0" bIns="0" rtlCol="0" anchor="t">
            <a:noAutofit/>
          </a:bodyPr>
          <a:lstStyle/>
          <a:p>
            <a:pPr>
              <a:lnSpc>
                <a:spcPts val="3250"/>
              </a:lnSpc>
            </a:pPr>
            <a:r>
              <a:rPr lang="it-IT" sz="3040" b="1" noProof="0" dirty="0">
                <a:solidFill>
                  <a:srgbClr val="004D82"/>
                </a:solidFill>
                <a:latin typeface="Luiss Sans" panose="020B0604020202020204" charset="0"/>
                <a:ea typeface="Barlow Bold" pitchFamily="34" charset="-122"/>
                <a:cs typeface="Barlow Bold" pitchFamily="34" charset="-120"/>
              </a:rPr>
              <a:t>Le percezioni tecnologiche: autonomia, ricarica e durata nel tempo</a:t>
            </a:r>
            <a:endParaRPr lang="it-IT" sz="3040" noProof="0" dirty="0">
              <a:latin typeface="Luiss Sans" panose="020B0604020202020204" charset="0"/>
            </a:endParaRPr>
          </a:p>
        </p:txBody>
      </p:sp>
      <p:sp>
        <p:nvSpPr>
          <p:cNvPr id="3" name="Text 1"/>
          <p:cNvSpPr/>
          <p:nvPr/>
        </p:nvSpPr>
        <p:spPr>
          <a:xfrm>
            <a:off x="661492" y="1558601"/>
            <a:ext cx="10869018" cy="423466"/>
          </a:xfrm>
          <a:prstGeom prst="rect">
            <a:avLst/>
          </a:prstGeom>
          <a:noFill/>
          <a:ln/>
        </p:spPr>
        <p:txBody>
          <a:bodyPr wrap="square" lIns="0" tIns="0" rIns="0" bIns="0" rtlCol="0" anchor="t"/>
          <a:lstStyle/>
          <a:p>
            <a:pPr algn="just">
              <a:lnSpc>
                <a:spcPts val="1667"/>
              </a:lnSpc>
            </a:pPr>
            <a:r>
              <a:rPr lang="it-IT" sz="1400" noProof="0" dirty="0">
                <a:solidFill>
                  <a:srgbClr val="004D82"/>
                </a:solidFill>
                <a:latin typeface="Luiss Sans" panose="020B0604020202020204" charset="0"/>
                <a:ea typeface="PT Sans" pitchFamily="34" charset="-122"/>
                <a:cs typeface="PT Sans" pitchFamily="34" charset="-120"/>
              </a:rPr>
              <a:t>Le preoccupazioni tecnologiche mostrano una doppia dinamica: autonomia e tempi di ricarica sono moderate, mentre durata della batteria e prestazioni in condizioni difficili risultano molto elevate.</a:t>
            </a:r>
            <a:endParaRPr lang="it-IT" sz="1400" noProof="0" dirty="0">
              <a:latin typeface="Luiss Sans" panose="020B0604020202020204" charset="0"/>
            </a:endParaRPr>
          </a:p>
        </p:txBody>
      </p:sp>
      <p:sp>
        <p:nvSpPr>
          <p:cNvPr id="4" name="Shape 2"/>
          <p:cNvSpPr/>
          <p:nvPr/>
        </p:nvSpPr>
        <p:spPr>
          <a:xfrm>
            <a:off x="661492" y="2142468"/>
            <a:ext cx="5368330" cy="1554480"/>
          </a:xfrm>
          <a:prstGeom prst="roundRect">
            <a:avLst>
              <a:gd name="adj" fmla="val 3944"/>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5" name="Shape 3"/>
          <p:cNvSpPr/>
          <p:nvPr/>
        </p:nvSpPr>
        <p:spPr>
          <a:xfrm>
            <a:off x="680542" y="2161518"/>
            <a:ext cx="5330230" cy="396875"/>
          </a:xfrm>
          <a:prstGeom prst="roundRect">
            <a:avLst>
              <a:gd name="adj" fmla="val 8243"/>
            </a:avLst>
          </a:prstGeom>
          <a:solidFill>
            <a:srgbClr val="E0E6EB"/>
          </a:solidFill>
          <a:ln/>
        </p:spPr>
        <p:txBody>
          <a:bodyPr/>
          <a:lstStyle/>
          <a:p>
            <a:pPr algn="just"/>
            <a:endParaRPr lang="it-IT" noProof="0" dirty="0">
              <a:latin typeface="Luiss Sans" panose="020B0604020202020204" charset="0"/>
            </a:endParaRP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6438" y="2257561"/>
            <a:ext cx="198438" cy="198438"/>
          </a:xfrm>
          <a:prstGeom prst="rect">
            <a:avLst/>
          </a:prstGeom>
        </p:spPr>
      </p:pic>
      <p:sp>
        <p:nvSpPr>
          <p:cNvPr id="7" name="Text 4"/>
          <p:cNvSpPr/>
          <p:nvPr/>
        </p:nvSpPr>
        <p:spPr>
          <a:xfrm>
            <a:off x="812800" y="2690651"/>
            <a:ext cx="1653878" cy="206673"/>
          </a:xfrm>
          <a:prstGeom prst="rect">
            <a:avLst/>
          </a:prstGeom>
          <a:noFill/>
          <a:ln/>
        </p:spPr>
        <p:txBody>
          <a:bodyPr wrap="none" lIns="0" tIns="0" rIns="0" bIns="0" rtlCol="0" anchor="t"/>
          <a:lstStyle/>
          <a:p>
            <a:pPr algn="just">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Autonomia reale</a:t>
            </a:r>
            <a:endParaRPr lang="it-IT" noProof="0" dirty="0">
              <a:latin typeface="Luiss Sans" panose="020B0604020202020204" charset="0"/>
            </a:endParaRPr>
          </a:p>
        </p:txBody>
      </p:sp>
      <p:sp>
        <p:nvSpPr>
          <p:cNvPr id="8" name="Text 5"/>
          <p:cNvSpPr/>
          <p:nvPr/>
        </p:nvSpPr>
        <p:spPr>
          <a:xfrm>
            <a:off x="812800" y="2930399"/>
            <a:ext cx="5197971" cy="423466"/>
          </a:xfrm>
          <a:prstGeom prst="rect">
            <a:avLst/>
          </a:prstGeom>
          <a:noFill/>
          <a:ln/>
        </p:spPr>
        <p:txBody>
          <a:bodyPr wrap="square" lIns="0" tIns="0" rIns="0" bIns="0" rtlCol="0" anchor="t"/>
          <a:lstStyle/>
          <a:p>
            <a:pPr algn="just">
              <a:lnSpc>
                <a:spcPts val="1667"/>
              </a:lnSpc>
            </a:pPr>
            <a:r>
              <a:rPr lang="it-IT" sz="1200" noProof="0" dirty="0">
                <a:solidFill>
                  <a:srgbClr val="004D82"/>
                </a:solidFill>
                <a:latin typeface="Luiss Sans" panose="020B0604020202020204" charset="0"/>
                <a:ea typeface="PT Sans" pitchFamily="34" charset="-122"/>
                <a:cs typeface="PT Sans" pitchFamily="34" charset="-120"/>
              </a:rPr>
              <a:t>La maggioranza (53.9%) non vede l'autonomia come barriera critica, coerente con percorrenze quotidiane sotto i 30 km.  Solo il 27% la percepisce come limite decisivo. </a:t>
            </a:r>
            <a:endParaRPr lang="it-IT" sz="1200" noProof="0" dirty="0">
              <a:latin typeface="Luiss Sans" panose="020B0604020202020204" charset="0"/>
            </a:endParaRPr>
          </a:p>
        </p:txBody>
      </p:sp>
      <p:sp>
        <p:nvSpPr>
          <p:cNvPr id="9" name="Shape 6"/>
          <p:cNvSpPr/>
          <p:nvPr/>
        </p:nvSpPr>
        <p:spPr>
          <a:xfrm>
            <a:off x="6162081" y="2142468"/>
            <a:ext cx="5368429" cy="1554480"/>
          </a:xfrm>
          <a:prstGeom prst="roundRect">
            <a:avLst>
              <a:gd name="adj" fmla="val 3944"/>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10" name="Shape 7"/>
          <p:cNvSpPr/>
          <p:nvPr/>
        </p:nvSpPr>
        <p:spPr>
          <a:xfrm>
            <a:off x="6181131" y="2161518"/>
            <a:ext cx="5330329" cy="396875"/>
          </a:xfrm>
          <a:prstGeom prst="roundRect">
            <a:avLst>
              <a:gd name="adj" fmla="val 8243"/>
            </a:avLst>
          </a:prstGeom>
          <a:solidFill>
            <a:srgbClr val="E0E6EB"/>
          </a:solidFill>
          <a:ln/>
        </p:spPr>
        <p:txBody>
          <a:bodyPr/>
          <a:lstStyle/>
          <a:p>
            <a:pPr algn="just"/>
            <a:endParaRPr lang="it-IT" noProof="0" dirty="0">
              <a:latin typeface="Luiss Sans" panose="020B0604020202020204" charset="0"/>
            </a:endParaRPr>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7026" y="2257561"/>
            <a:ext cx="198438" cy="198438"/>
          </a:xfrm>
          <a:prstGeom prst="rect">
            <a:avLst/>
          </a:prstGeom>
        </p:spPr>
      </p:pic>
      <p:sp>
        <p:nvSpPr>
          <p:cNvPr id="12" name="Text 8"/>
          <p:cNvSpPr/>
          <p:nvPr/>
        </p:nvSpPr>
        <p:spPr>
          <a:xfrm>
            <a:off x="6313389" y="2690651"/>
            <a:ext cx="1653878" cy="206673"/>
          </a:xfrm>
          <a:prstGeom prst="rect">
            <a:avLst/>
          </a:prstGeom>
          <a:noFill/>
          <a:ln/>
        </p:spPr>
        <p:txBody>
          <a:bodyPr wrap="none" lIns="0" tIns="0" rIns="0" bIns="0" rtlCol="0" anchor="t"/>
          <a:lstStyle/>
          <a:p>
            <a:pPr algn="just">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Tempi di ricarica</a:t>
            </a:r>
            <a:endParaRPr lang="it-IT" noProof="0" dirty="0">
              <a:latin typeface="Luiss Sans" panose="020B0604020202020204" charset="0"/>
            </a:endParaRPr>
          </a:p>
        </p:txBody>
      </p:sp>
      <p:sp>
        <p:nvSpPr>
          <p:cNvPr id="13" name="Text 9"/>
          <p:cNvSpPr/>
          <p:nvPr/>
        </p:nvSpPr>
        <p:spPr>
          <a:xfrm>
            <a:off x="6313388" y="2930399"/>
            <a:ext cx="5065812" cy="423466"/>
          </a:xfrm>
          <a:prstGeom prst="rect">
            <a:avLst/>
          </a:prstGeom>
          <a:noFill/>
          <a:ln/>
        </p:spPr>
        <p:txBody>
          <a:bodyPr wrap="square" lIns="0" tIns="0" rIns="0" bIns="0" rtlCol="0" anchor="t"/>
          <a:lstStyle/>
          <a:p>
            <a:pPr algn="just">
              <a:lnSpc>
                <a:spcPts val="1667"/>
              </a:lnSpc>
            </a:pPr>
            <a:r>
              <a:rPr lang="it-IT" sz="1200" noProof="0" dirty="0">
                <a:solidFill>
                  <a:srgbClr val="004D82"/>
                </a:solidFill>
                <a:latin typeface="Luiss Sans" panose="020B0604020202020204" charset="0"/>
                <a:ea typeface="PT Sans" pitchFamily="34" charset="-122"/>
                <a:cs typeface="PT Sans" pitchFamily="34" charset="-120"/>
              </a:rPr>
              <a:t>Il 46.6% considera i tempi troppo lunghi. Il problema non è solo "quanto impiega" ma dove e quando ricaricare, specialmente senza accesso domestico o lavorativo.</a:t>
            </a:r>
            <a:endParaRPr lang="it-IT" sz="1200" noProof="0" dirty="0">
              <a:latin typeface="Luiss Sans" panose="020B0604020202020204" charset="0"/>
            </a:endParaRPr>
          </a:p>
        </p:txBody>
      </p:sp>
      <p:sp>
        <p:nvSpPr>
          <p:cNvPr id="14" name="Shape 10"/>
          <p:cNvSpPr/>
          <p:nvPr/>
        </p:nvSpPr>
        <p:spPr>
          <a:xfrm>
            <a:off x="661492" y="3753182"/>
            <a:ext cx="5368330" cy="1554480"/>
          </a:xfrm>
          <a:prstGeom prst="roundRect">
            <a:avLst>
              <a:gd name="adj" fmla="val 3944"/>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15" name="Shape 11"/>
          <p:cNvSpPr/>
          <p:nvPr/>
        </p:nvSpPr>
        <p:spPr>
          <a:xfrm>
            <a:off x="680542" y="3772232"/>
            <a:ext cx="5330230" cy="396875"/>
          </a:xfrm>
          <a:prstGeom prst="roundRect">
            <a:avLst>
              <a:gd name="adj" fmla="val 8243"/>
            </a:avLst>
          </a:prstGeom>
          <a:solidFill>
            <a:srgbClr val="E0E6EB"/>
          </a:solidFill>
          <a:ln/>
        </p:spPr>
        <p:txBody>
          <a:bodyPr/>
          <a:lstStyle/>
          <a:p>
            <a:pPr algn="just"/>
            <a:endParaRPr lang="it-IT" sz="2000" noProof="0" dirty="0">
              <a:latin typeface="Luiss Sans" panose="020B0604020202020204" charset="0"/>
            </a:endParaRPr>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6438" y="3868275"/>
            <a:ext cx="198438" cy="198438"/>
          </a:xfrm>
          <a:prstGeom prst="rect">
            <a:avLst/>
          </a:prstGeom>
        </p:spPr>
      </p:pic>
      <p:sp>
        <p:nvSpPr>
          <p:cNvPr id="17" name="Text 12"/>
          <p:cNvSpPr/>
          <p:nvPr/>
        </p:nvSpPr>
        <p:spPr>
          <a:xfrm>
            <a:off x="812800" y="4301365"/>
            <a:ext cx="1653878" cy="206673"/>
          </a:xfrm>
          <a:prstGeom prst="rect">
            <a:avLst/>
          </a:prstGeom>
          <a:noFill/>
          <a:ln/>
        </p:spPr>
        <p:txBody>
          <a:bodyPr wrap="none" lIns="0" tIns="0" rIns="0" bIns="0" rtlCol="0" anchor="t"/>
          <a:lstStyle/>
          <a:p>
            <a:pPr algn="just">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Durata della batteria</a:t>
            </a:r>
            <a:endParaRPr lang="it-IT" noProof="0" dirty="0">
              <a:latin typeface="Luiss Sans" panose="020B0604020202020204" charset="0"/>
            </a:endParaRPr>
          </a:p>
        </p:txBody>
      </p:sp>
      <p:sp>
        <p:nvSpPr>
          <p:cNvPr id="18" name="Text 13"/>
          <p:cNvSpPr/>
          <p:nvPr/>
        </p:nvSpPr>
        <p:spPr>
          <a:xfrm>
            <a:off x="812800" y="4541113"/>
            <a:ext cx="5065713" cy="423466"/>
          </a:xfrm>
          <a:prstGeom prst="rect">
            <a:avLst/>
          </a:prstGeom>
          <a:noFill/>
          <a:ln/>
        </p:spPr>
        <p:txBody>
          <a:bodyPr wrap="square" lIns="0" tIns="0" rIns="0" bIns="0" rtlCol="0" anchor="t"/>
          <a:lstStyle/>
          <a:p>
            <a:pPr algn="just">
              <a:lnSpc>
                <a:spcPts val="1667"/>
              </a:lnSpc>
            </a:pPr>
            <a:r>
              <a:rPr lang="it-IT" sz="1200" noProof="0" dirty="0">
                <a:solidFill>
                  <a:srgbClr val="004D82"/>
                </a:solidFill>
                <a:latin typeface="Luiss Sans" panose="020B0604020202020204" charset="0"/>
                <a:ea typeface="PT Sans" pitchFamily="34" charset="-122"/>
                <a:cs typeface="PT Sans" pitchFamily="34" charset="-120"/>
              </a:rPr>
              <a:t>La preoccupazione tecnologica più forte: 67.1% in area alta. Quasi 7 su 10 temono il degrado nel tempo e i costi di sostituzione.</a:t>
            </a:r>
            <a:endParaRPr lang="it-IT" sz="1200" noProof="0" dirty="0">
              <a:latin typeface="Luiss Sans" panose="020B0604020202020204" charset="0"/>
            </a:endParaRPr>
          </a:p>
        </p:txBody>
      </p:sp>
      <p:sp>
        <p:nvSpPr>
          <p:cNvPr id="19" name="Shape 14"/>
          <p:cNvSpPr/>
          <p:nvPr/>
        </p:nvSpPr>
        <p:spPr>
          <a:xfrm>
            <a:off x="6162081" y="3753182"/>
            <a:ext cx="5368429" cy="1554480"/>
          </a:xfrm>
          <a:prstGeom prst="roundRect">
            <a:avLst>
              <a:gd name="adj" fmla="val 3944"/>
            </a:avLst>
          </a:prstGeom>
          <a:solidFill>
            <a:srgbClr val="F1F1F1"/>
          </a:solidFill>
          <a:ln w="22860">
            <a:solidFill>
              <a:srgbClr val="C6CCD1"/>
            </a:solidFill>
            <a:prstDash val="solid"/>
          </a:ln>
        </p:spPr>
        <p:txBody>
          <a:bodyPr/>
          <a:lstStyle/>
          <a:p>
            <a:pPr algn="just"/>
            <a:endParaRPr lang="it-IT" noProof="0" dirty="0">
              <a:latin typeface="Luiss Sans" panose="020B0604020202020204" charset="0"/>
            </a:endParaRPr>
          </a:p>
        </p:txBody>
      </p:sp>
      <p:sp>
        <p:nvSpPr>
          <p:cNvPr id="20" name="Shape 15"/>
          <p:cNvSpPr/>
          <p:nvPr/>
        </p:nvSpPr>
        <p:spPr>
          <a:xfrm>
            <a:off x="6181131" y="3772232"/>
            <a:ext cx="5330329" cy="396875"/>
          </a:xfrm>
          <a:prstGeom prst="roundRect">
            <a:avLst>
              <a:gd name="adj" fmla="val 8243"/>
            </a:avLst>
          </a:prstGeom>
          <a:solidFill>
            <a:srgbClr val="E0E6EB"/>
          </a:solidFill>
          <a:ln/>
        </p:spPr>
        <p:txBody>
          <a:bodyPr/>
          <a:lstStyle/>
          <a:p>
            <a:pPr algn="just"/>
            <a:endParaRPr lang="it-IT" sz="2000" noProof="0" dirty="0">
              <a:latin typeface="Luiss Sans" panose="020B0604020202020204" charset="0"/>
            </a:endParaRPr>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47026" y="3868275"/>
            <a:ext cx="198438" cy="198438"/>
          </a:xfrm>
          <a:prstGeom prst="rect">
            <a:avLst/>
          </a:prstGeom>
        </p:spPr>
      </p:pic>
      <p:sp>
        <p:nvSpPr>
          <p:cNvPr id="22" name="Text 16"/>
          <p:cNvSpPr/>
          <p:nvPr/>
        </p:nvSpPr>
        <p:spPr>
          <a:xfrm>
            <a:off x="6313389" y="4301365"/>
            <a:ext cx="1653878" cy="206673"/>
          </a:xfrm>
          <a:prstGeom prst="rect">
            <a:avLst/>
          </a:prstGeom>
          <a:noFill/>
          <a:ln/>
        </p:spPr>
        <p:txBody>
          <a:bodyPr wrap="none" lIns="0" tIns="0" rIns="0" bIns="0" rtlCol="0" anchor="t"/>
          <a:lstStyle/>
          <a:p>
            <a:pPr algn="just">
              <a:lnSpc>
                <a:spcPts val="1625"/>
              </a:lnSpc>
            </a:pPr>
            <a:r>
              <a:rPr lang="it-IT" b="1" noProof="0" dirty="0">
                <a:solidFill>
                  <a:srgbClr val="004D82"/>
                </a:solidFill>
                <a:latin typeface="Luiss Sans" panose="020B0604020202020204" charset="0"/>
                <a:ea typeface="Barlow Bold" pitchFamily="34" charset="-122"/>
                <a:cs typeface="Barlow Bold" pitchFamily="34" charset="-120"/>
              </a:rPr>
              <a:t>Prestazioni reali</a:t>
            </a:r>
            <a:endParaRPr lang="it-IT" noProof="0" dirty="0">
              <a:latin typeface="Luiss Sans" panose="020B0604020202020204" charset="0"/>
            </a:endParaRPr>
          </a:p>
        </p:txBody>
      </p:sp>
      <p:sp>
        <p:nvSpPr>
          <p:cNvPr id="23" name="Text 17"/>
          <p:cNvSpPr/>
          <p:nvPr/>
        </p:nvSpPr>
        <p:spPr>
          <a:xfrm>
            <a:off x="6313387" y="4541113"/>
            <a:ext cx="5198073" cy="423466"/>
          </a:xfrm>
          <a:prstGeom prst="rect">
            <a:avLst/>
          </a:prstGeom>
          <a:noFill/>
          <a:ln/>
        </p:spPr>
        <p:txBody>
          <a:bodyPr wrap="square" lIns="0" tIns="0" rIns="0" bIns="0" rtlCol="0" anchor="t"/>
          <a:lstStyle/>
          <a:p>
            <a:pPr algn="just">
              <a:lnSpc>
                <a:spcPts val="1667"/>
              </a:lnSpc>
            </a:pPr>
            <a:r>
              <a:rPr lang="it-IT" sz="1200" noProof="0" dirty="0">
                <a:solidFill>
                  <a:srgbClr val="004D82"/>
                </a:solidFill>
                <a:latin typeface="Luiss Sans" panose="020B0604020202020204" charset="0"/>
                <a:ea typeface="PT Sans" pitchFamily="34" charset="-122"/>
                <a:cs typeface="PT Sans" pitchFamily="34" charset="-120"/>
              </a:rPr>
              <a:t>Il 63.7% ha dubbi sul funzionamento in condizioni difficili (freddo, viaggi lunghi, carichi). La preoccupazione "simbolica" del viaggio lungo rimane un forte ostacolo psicologico.</a:t>
            </a:r>
            <a:endParaRPr lang="it-IT" sz="1200" noProof="0" dirty="0">
              <a:latin typeface="Luiss Sans" panose="020B0604020202020204" charset="0"/>
            </a:endParaRPr>
          </a:p>
        </p:txBody>
      </p:sp>
      <p:sp>
        <p:nvSpPr>
          <p:cNvPr id="24" name="Shape 18"/>
          <p:cNvSpPr/>
          <p:nvPr/>
        </p:nvSpPr>
        <p:spPr>
          <a:xfrm>
            <a:off x="661492" y="5426765"/>
            <a:ext cx="10869018" cy="562173"/>
          </a:xfrm>
          <a:prstGeom prst="roundRect">
            <a:avLst>
              <a:gd name="adj" fmla="val 9885"/>
            </a:avLst>
          </a:prstGeom>
          <a:solidFill>
            <a:srgbClr val="D0DAE1"/>
          </a:solidFill>
          <a:ln/>
        </p:spPr>
        <p:txBody>
          <a:bodyPr/>
          <a:lstStyle/>
          <a:p>
            <a:pPr algn="just"/>
            <a:endParaRPr lang="it-IT" sz="2000" noProof="0" dirty="0">
              <a:latin typeface="Luiss Sans" panose="020B0604020202020204" charset="0"/>
            </a:endParaRPr>
          </a:p>
        </p:txBody>
      </p:sp>
      <p:pic>
        <p:nvPicPr>
          <p:cNvPr id="25" name="Image 4" descr="preencoded.png"/>
          <p:cNvPicPr>
            <a:picLocks noChangeAspect="1"/>
          </p:cNvPicPr>
          <p:nvPr/>
        </p:nvPicPr>
        <p:blipFill>
          <a:blip r:embed="rId11"/>
          <a:stretch>
            <a:fillRect/>
          </a:stretch>
        </p:blipFill>
        <p:spPr>
          <a:xfrm>
            <a:off x="793750" y="5628675"/>
            <a:ext cx="165298" cy="132258"/>
          </a:xfrm>
          <a:prstGeom prst="rect">
            <a:avLst/>
          </a:prstGeom>
        </p:spPr>
      </p:pic>
      <p:sp>
        <p:nvSpPr>
          <p:cNvPr id="26" name="Text 19"/>
          <p:cNvSpPr/>
          <p:nvPr/>
        </p:nvSpPr>
        <p:spPr>
          <a:xfrm>
            <a:off x="1091308" y="5522614"/>
            <a:ext cx="10194008" cy="132259"/>
          </a:xfrm>
          <a:prstGeom prst="rect">
            <a:avLst/>
          </a:prstGeom>
          <a:noFill/>
          <a:ln/>
        </p:spPr>
        <p:txBody>
          <a:bodyPr wrap="square" lIns="0" tIns="0" rIns="0" bIns="0" rtlCol="0" anchor="t">
            <a:noAutofit/>
          </a:bodyPr>
          <a:lstStyle/>
          <a:p>
            <a:pPr algn="just">
              <a:lnSpc>
                <a:spcPts val="1667"/>
              </a:lnSpc>
            </a:pPr>
            <a:r>
              <a:rPr lang="it-IT" sz="1400" b="1" noProof="0" dirty="0">
                <a:solidFill>
                  <a:srgbClr val="000000"/>
                </a:solidFill>
                <a:latin typeface="Luiss Sans" panose="020B0604020202020204" charset="0"/>
                <a:ea typeface="PT Sans" pitchFamily="34" charset="-122"/>
                <a:cs typeface="PT Sans" pitchFamily="34" charset="-120"/>
              </a:rPr>
              <a:t>Il paradosso dell'autonomia:</a:t>
            </a:r>
            <a:r>
              <a:rPr lang="it-IT" sz="1400" noProof="0" dirty="0">
                <a:solidFill>
                  <a:srgbClr val="000000"/>
                </a:solidFill>
                <a:latin typeface="Luiss Sans" panose="020B0604020202020204" charset="0"/>
                <a:ea typeface="PT Sans" pitchFamily="34" charset="-122"/>
                <a:cs typeface="PT Sans" pitchFamily="34" charset="-120"/>
              </a:rPr>
              <a:t> Anche se la maggior parte percorre pochi km quotidianamente, la preoccupazione per i viaggi lunghi resta una barriera psicologica determinante.</a:t>
            </a:r>
            <a:endParaRPr lang="it-IT" sz="1400" noProof="0" dirty="0">
              <a:latin typeface="Luiss Sans" panose="020B0604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713879"/>
            <a:ext cx="10869018" cy="930275"/>
          </a:xfrm>
          <a:prstGeom prst="rect">
            <a:avLst/>
          </a:prstGeom>
          <a:noFill/>
          <a:ln/>
        </p:spPr>
        <p:txBody>
          <a:bodyPr wrap="square" lIns="0" tIns="0" rIns="0" bIns="0" rtlCol="0" anchor="t"/>
          <a:lstStyle/>
          <a:p>
            <a:pPr>
              <a:lnSpc>
                <a:spcPts val="3625"/>
              </a:lnSpc>
            </a:pPr>
            <a:r>
              <a:rPr lang="it-IT" sz="3040" b="1" noProof="0" dirty="0">
                <a:solidFill>
                  <a:srgbClr val="004D82"/>
                </a:solidFill>
                <a:latin typeface="Luiss Sans" panose="020B0604020202020204" charset="0"/>
                <a:ea typeface="Barlow Bold" pitchFamily="34" charset="-122"/>
                <a:cs typeface="Barlow Bold" pitchFamily="34" charset="-120"/>
              </a:rPr>
              <a:t>Percezioni sull’accessibilità alla ricarica: casa, lavoro e territori</a:t>
            </a:r>
            <a:endParaRPr lang="it-IT" sz="3040" noProof="0" dirty="0">
              <a:latin typeface="Luiss Sans" panose="020B0604020202020204" charset="0"/>
            </a:endParaRPr>
          </a:p>
        </p:txBody>
      </p:sp>
      <p:sp>
        <p:nvSpPr>
          <p:cNvPr id="3" name="Text 1"/>
          <p:cNvSpPr/>
          <p:nvPr/>
        </p:nvSpPr>
        <p:spPr>
          <a:xfrm>
            <a:off x="661492" y="1576050"/>
            <a:ext cx="10869018" cy="476250"/>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La percezione sulla disponibilità di punti di ricarica emerge come uno dei fattori più critici. Le preoccupazioni infrastrutturali sono spesso superiori sia alle barriere tecnologiche sia a quelle emotive.</a:t>
            </a:r>
            <a:endParaRPr lang="it-IT" sz="1400" noProof="0" dirty="0">
              <a:latin typeface="Luiss Sans" panose="020B0604020202020204" charset="0"/>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2" y="2277813"/>
            <a:ext cx="372070" cy="372070"/>
          </a:xfrm>
          <a:prstGeom prst="rect">
            <a:avLst/>
          </a:prstGeom>
        </p:spPr>
      </p:pic>
      <p:sp>
        <p:nvSpPr>
          <p:cNvPr id="5" name="Text 2"/>
          <p:cNvSpPr/>
          <p:nvPr/>
        </p:nvSpPr>
        <p:spPr>
          <a:xfrm>
            <a:off x="661492" y="2766468"/>
            <a:ext cx="1967210" cy="232469"/>
          </a:xfrm>
          <a:prstGeom prst="rect">
            <a:avLst/>
          </a:prstGeom>
          <a:noFill/>
          <a:ln/>
        </p:spPr>
        <p:txBody>
          <a:bodyPr wrap="none" lIns="0" tIns="0" rIns="0" bIns="0" rtlCol="0" anchor="t"/>
          <a:lstStyle/>
          <a:p>
            <a:pPr algn="just">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Poche colonnine in zona</a:t>
            </a:r>
            <a:endParaRPr lang="it-IT" noProof="0" dirty="0">
              <a:latin typeface="Luiss Sans" panose="020B0604020202020204" charset="0"/>
            </a:endParaRPr>
          </a:p>
        </p:txBody>
      </p:sp>
      <p:sp>
        <p:nvSpPr>
          <p:cNvPr id="6" name="Text 3"/>
          <p:cNvSpPr/>
          <p:nvPr/>
        </p:nvSpPr>
        <p:spPr>
          <a:xfrm>
            <a:off x="661493" y="3088234"/>
            <a:ext cx="2832822" cy="714375"/>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Il 58.4% percepisce una reale difficoltà a trovare colonnine nella propria area. Il problema è trasversale a tutte le macro-aree italiane.</a:t>
            </a:r>
            <a:endParaRPr lang="it-IT" sz="1400" noProof="0" dirty="0">
              <a:latin typeface="Luiss Sans" panose="020B0604020202020204" charset="0"/>
            </a:endParaRPr>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0024" y="4331148"/>
            <a:ext cx="372070" cy="372070"/>
          </a:xfrm>
          <a:prstGeom prst="rect">
            <a:avLst/>
          </a:prstGeom>
        </p:spPr>
      </p:pic>
      <p:sp>
        <p:nvSpPr>
          <p:cNvPr id="8" name="Text 4"/>
          <p:cNvSpPr/>
          <p:nvPr/>
        </p:nvSpPr>
        <p:spPr>
          <a:xfrm>
            <a:off x="1920024" y="4812537"/>
            <a:ext cx="2539603" cy="232469"/>
          </a:xfrm>
          <a:prstGeom prst="rect">
            <a:avLst/>
          </a:prstGeom>
          <a:noFill/>
          <a:ln/>
        </p:spPr>
        <p:txBody>
          <a:bodyPr wrap="none" lIns="0" tIns="0" rIns="0" bIns="0" rtlCol="0" anchor="t"/>
          <a:lstStyle/>
          <a:p>
            <a:pPr algn="just">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Impossibilità di ricarica privata</a:t>
            </a:r>
            <a:endParaRPr lang="it-IT" noProof="0" dirty="0">
              <a:latin typeface="Luiss Sans" panose="020B0604020202020204" charset="0"/>
            </a:endParaRPr>
          </a:p>
        </p:txBody>
      </p:sp>
      <p:sp>
        <p:nvSpPr>
          <p:cNvPr id="9" name="Text 5"/>
          <p:cNvSpPr/>
          <p:nvPr/>
        </p:nvSpPr>
        <p:spPr>
          <a:xfrm>
            <a:off x="1920024" y="5134303"/>
            <a:ext cx="3498949" cy="714375"/>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Il 50% considera l'assenza di </a:t>
            </a:r>
            <a:r>
              <a:rPr lang="it-IT" sz="1400" noProof="0" dirty="0" err="1">
                <a:solidFill>
                  <a:srgbClr val="004D82"/>
                </a:solidFill>
                <a:latin typeface="Luiss Sans" panose="020B0604020202020204" charset="0"/>
                <a:ea typeface="PT Sans" pitchFamily="34" charset="-122"/>
                <a:cs typeface="PT Sans" pitchFamily="34" charset="-120"/>
              </a:rPr>
              <a:t>wallbox</a:t>
            </a:r>
            <a:r>
              <a:rPr lang="it-IT" sz="1400" noProof="0" dirty="0">
                <a:solidFill>
                  <a:srgbClr val="004D82"/>
                </a:solidFill>
                <a:latin typeface="Luiss Sans" panose="020B0604020202020204" charset="0"/>
                <a:ea typeface="PT Sans" pitchFamily="34" charset="-122"/>
                <a:cs typeface="PT Sans" pitchFamily="34" charset="-120"/>
              </a:rPr>
              <a:t> una barriera significativa. Il 25.5% assegna il massimo punteggio, indicando impossibilità strutturale o condominiale.</a:t>
            </a:r>
            <a:endParaRPr lang="it-IT" sz="1400" noProof="0" dirty="0">
              <a:latin typeface="Luiss Sans" panose="020B0604020202020204" charset="0"/>
            </a:endParaRPr>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1460" y="2277813"/>
            <a:ext cx="372070" cy="372070"/>
          </a:xfrm>
          <a:prstGeom prst="rect">
            <a:avLst/>
          </a:prstGeom>
        </p:spPr>
      </p:pic>
      <p:sp>
        <p:nvSpPr>
          <p:cNvPr id="11" name="Text 6"/>
          <p:cNvSpPr/>
          <p:nvPr/>
        </p:nvSpPr>
        <p:spPr>
          <a:xfrm>
            <a:off x="8031460" y="2766468"/>
            <a:ext cx="2378273" cy="232469"/>
          </a:xfrm>
          <a:prstGeom prst="rect">
            <a:avLst/>
          </a:prstGeom>
          <a:noFill/>
          <a:ln/>
        </p:spPr>
        <p:txBody>
          <a:bodyPr wrap="none" lIns="0" tIns="0" rIns="0" bIns="0" rtlCol="0" anchor="t"/>
          <a:lstStyle/>
          <a:p>
            <a:pPr algn="just">
              <a:lnSpc>
                <a:spcPts val="1792"/>
              </a:lnSpc>
            </a:pPr>
            <a:r>
              <a:rPr lang="it-IT" b="1" noProof="0" dirty="0">
                <a:solidFill>
                  <a:srgbClr val="004D82"/>
                </a:solidFill>
                <a:latin typeface="Luiss Sans" panose="020B0604020202020204" charset="0"/>
                <a:ea typeface="Barlow Bold" pitchFamily="34" charset="-122"/>
                <a:cs typeface="Barlow Bold" pitchFamily="34" charset="-120"/>
              </a:rPr>
              <a:t>Colonnine occupate o guaste</a:t>
            </a:r>
            <a:endParaRPr lang="it-IT" noProof="0" dirty="0">
              <a:latin typeface="Luiss Sans" panose="020B0604020202020204" charset="0"/>
            </a:endParaRPr>
          </a:p>
        </p:txBody>
      </p:sp>
      <p:sp>
        <p:nvSpPr>
          <p:cNvPr id="12" name="Text 7"/>
          <p:cNvSpPr/>
          <p:nvPr/>
        </p:nvSpPr>
        <p:spPr>
          <a:xfrm>
            <a:off x="8031460" y="3088234"/>
            <a:ext cx="3499048" cy="714375"/>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Il 35.8% ritiene che colonnine occupate o non funzionanti rappresentino un ostacolo concreto, mentre un altro 35.8% non condivide questa preoccupazione.</a:t>
            </a:r>
            <a:endParaRPr lang="it-IT" sz="1400" noProof="0" dirty="0">
              <a:latin typeface="Luiss Sans" panose="020B0604020202020204" charset="0"/>
            </a:endParaRPr>
          </a:p>
        </p:txBody>
      </p:sp>
      <p:sp>
        <p:nvSpPr>
          <p:cNvPr id="13" name="Text 8"/>
          <p:cNvSpPr/>
          <p:nvPr/>
        </p:nvSpPr>
        <p:spPr>
          <a:xfrm>
            <a:off x="3745237" y="2720024"/>
            <a:ext cx="2924770" cy="279003"/>
          </a:xfrm>
          <a:prstGeom prst="rect">
            <a:avLst/>
          </a:prstGeom>
          <a:noFill/>
          <a:ln/>
        </p:spPr>
        <p:txBody>
          <a:bodyPr wrap="none" lIns="0" tIns="0" rIns="0" bIns="0" rtlCol="0" anchor="t"/>
          <a:lstStyle/>
          <a:p>
            <a:pPr algn="just">
              <a:lnSpc>
                <a:spcPts val="2167"/>
              </a:lnSpc>
            </a:pPr>
            <a:r>
              <a:rPr lang="it-IT" b="1" noProof="0" dirty="0">
                <a:solidFill>
                  <a:srgbClr val="004D82"/>
                </a:solidFill>
                <a:latin typeface="Luiss Sans" panose="020B0604020202020204" charset="0"/>
                <a:ea typeface="Barlow Bold" pitchFamily="34" charset="-122"/>
                <a:cs typeface="Barlow Bold" pitchFamily="34" charset="-120"/>
              </a:rPr>
              <a:t>Rete autostradale inadeguata</a:t>
            </a:r>
            <a:endParaRPr lang="it-IT" noProof="0" dirty="0">
              <a:latin typeface="Luiss Sans" panose="020B0604020202020204" charset="0"/>
            </a:endParaRPr>
          </a:p>
        </p:txBody>
      </p:sp>
      <p:sp>
        <p:nvSpPr>
          <p:cNvPr id="14" name="Text 9"/>
          <p:cNvSpPr/>
          <p:nvPr/>
        </p:nvSpPr>
        <p:spPr>
          <a:xfrm>
            <a:off x="3745237" y="3102328"/>
            <a:ext cx="4027163" cy="476250"/>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Il 58.3% ritiene la rete in autostrada insufficiente. È una delle barriere più forti, legata all'importanza simbolica del "viaggio fuori città" nell'automobilista italiano. Anche chi percorre pochi km al giorno vuole la certezza di poter viaggiare senza limiti.</a:t>
            </a:r>
            <a:endParaRPr lang="it-IT" sz="1400" noProof="0" dirty="0">
              <a:latin typeface="Luiss Sans" panose="020B0604020202020204" charset="0"/>
            </a:endParaRPr>
          </a:p>
          <a:p>
            <a:pPr algn="just">
              <a:lnSpc>
                <a:spcPts val="1875"/>
              </a:lnSpc>
            </a:pPr>
            <a:endParaRPr lang="it-IT" sz="1400" noProof="0" dirty="0">
              <a:latin typeface="Luiss Sans" panose="020B0604020202020204" charset="0"/>
            </a:endParaRPr>
          </a:p>
        </p:txBody>
      </p:sp>
      <p:sp>
        <p:nvSpPr>
          <p:cNvPr id="16" name="Text 11"/>
          <p:cNvSpPr/>
          <p:nvPr/>
        </p:nvSpPr>
        <p:spPr>
          <a:xfrm>
            <a:off x="6021541" y="4766426"/>
            <a:ext cx="2232819" cy="279003"/>
          </a:xfrm>
          <a:prstGeom prst="rect">
            <a:avLst/>
          </a:prstGeom>
          <a:noFill/>
          <a:ln/>
        </p:spPr>
        <p:txBody>
          <a:bodyPr wrap="none" lIns="0" tIns="0" rIns="0" bIns="0" rtlCol="0" anchor="t"/>
          <a:lstStyle/>
          <a:p>
            <a:pPr algn="just">
              <a:lnSpc>
                <a:spcPts val="2167"/>
              </a:lnSpc>
            </a:pPr>
            <a:r>
              <a:rPr lang="it-IT" b="1" noProof="0" dirty="0">
                <a:solidFill>
                  <a:srgbClr val="004D82"/>
                </a:solidFill>
                <a:latin typeface="Luiss Sans" panose="020B0604020202020204" charset="0"/>
                <a:ea typeface="Barlow Bold" pitchFamily="34" charset="-122"/>
                <a:cs typeface="Barlow Bold" pitchFamily="34" charset="-120"/>
              </a:rPr>
              <a:t>Ricarica sul lavoro</a:t>
            </a:r>
            <a:endParaRPr lang="it-IT" noProof="0" dirty="0">
              <a:latin typeface="Luiss Sans" panose="020B0604020202020204" charset="0"/>
            </a:endParaRPr>
          </a:p>
        </p:txBody>
      </p:sp>
      <p:sp>
        <p:nvSpPr>
          <p:cNvPr id="17" name="Text 12"/>
          <p:cNvSpPr/>
          <p:nvPr/>
        </p:nvSpPr>
        <p:spPr>
          <a:xfrm>
            <a:off x="6021540" y="5090083"/>
            <a:ext cx="5252938" cy="714375"/>
          </a:xfrm>
          <a:prstGeom prst="rect">
            <a:avLst/>
          </a:prstGeom>
          <a:noFill/>
          <a:ln/>
        </p:spPr>
        <p:txBody>
          <a:bodyPr wrap="square" lIns="0" tIns="0" rIns="0" bIns="0" rtlCol="0" anchor="t"/>
          <a:lstStyle/>
          <a:p>
            <a:pPr algn="just">
              <a:lnSpc>
                <a:spcPts val="1875"/>
              </a:lnSpc>
            </a:pPr>
            <a:r>
              <a:rPr lang="it-IT" sz="1400" noProof="0" dirty="0">
                <a:solidFill>
                  <a:srgbClr val="004D82"/>
                </a:solidFill>
                <a:latin typeface="Luiss Sans" panose="020B0604020202020204" charset="0"/>
                <a:ea typeface="PT Sans" pitchFamily="34" charset="-122"/>
                <a:cs typeface="PT Sans" pitchFamily="34" charset="-120"/>
              </a:rPr>
              <a:t>Il 57.3% considera la mancanza di ricarica lavorativa una barriera significativa. Solo il 15% ha punti disponibili in azienda, e il 41.2% dichiara che non potranno mai essere installati. Si tratta di una barriera strutturale, non una semplice preferenza.</a:t>
            </a:r>
            <a:endParaRPr lang="it-IT" sz="1400" noProof="0" dirty="0">
              <a:latin typeface="Luiss Sans" panose="020B0604020202020204" charset="0"/>
            </a:endParaRPr>
          </a:p>
          <a:p>
            <a:pPr algn="just">
              <a:lnSpc>
                <a:spcPts val="1875"/>
              </a:lnSpc>
            </a:pPr>
            <a:endParaRPr lang="it-IT" sz="1400" noProof="0" dirty="0">
              <a:latin typeface="Luiss Sans" panose="020B0604020202020204" charset="0"/>
            </a:endParaRPr>
          </a:p>
        </p:txBody>
      </p:sp>
      <p:pic>
        <p:nvPicPr>
          <p:cNvPr id="15" name="Image 3" descr="preencoded.png">
            <a:extLst>
              <a:ext uri="{FF2B5EF4-FFF2-40B4-BE49-F238E27FC236}">
                <a16:creationId xmlns:a16="http://schemas.microsoft.com/office/drawing/2014/main" id="{DE1CA787-14E5-64D6-2322-72022DE6A6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2403" y="2347769"/>
            <a:ext cx="374904" cy="374904"/>
          </a:xfrm>
          <a:prstGeom prst="rect">
            <a:avLst/>
          </a:prstGeom>
        </p:spPr>
      </p:pic>
      <p:pic>
        <p:nvPicPr>
          <p:cNvPr id="18" name="Image 4" descr="preencoded.png">
            <a:extLst>
              <a:ext uri="{FF2B5EF4-FFF2-40B4-BE49-F238E27FC236}">
                <a16:creationId xmlns:a16="http://schemas.microsoft.com/office/drawing/2014/main" id="{733E6AD4-A1B5-9231-D73A-E1BC2B6B80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28642" y="4394171"/>
            <a:ext cx="374904" cy="37490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4505" y="436166"/>
            <a:ext cx="8441631" cy="322163"/>
          </a:xfrm>
          <a:prstGeom prst="rect">
            <a:avLst/>
          </a:prstGeom>
          <a:noFill/>
          <a:ln/>
        </p:spPr>
        <p:txBody>
          <a:bodyPr wrap="none" lIns="0" tIns="0" rIns="0" bIns="0" rtlCol="0" anchor="t"/>
          <a:lstStyle/>
          <a:p>
            <a:pPr algn="just">
              <a:lnSpc>
                <a:spcPts val="2500"/>
              </a:lnSpc>
            </a:pPr>
            <a:r>
              <a:rPr lang="it-IT" sz="3040" b="1" noProof="0" dirty="0">
                <a:solidFill>
                  <a:srgbClr val="004D82"/>
                </a:solidFill>
                <a:latin typeface="Luiss Sans" panose="020B0604020202020204" charset="0"/>
                <a:ea typeface="Barlow Bold" pitchFamily="34" charset="-122"/>
                <a:cs typeface="Barlow Bold" pitchFamily="34" charset="-120"/>
              </a:rPr>
              <a:t>Percezioni della rete di ricarica nei diversi contesti abitativi</a:t>
            </a:r>
          </a:p>
        </p:txBody>
      </p:sp>
      <p:sp>
        <p:nvSpPr>
          <p:cNvPr id="3" name="Text 1"/>
          <p:cNvSpPr/>
          <p:nvPr/>
        </p:nvSpPr>
        <p:spPr>
          <a:xfrm>
            <a:off x="634504" y="1377461"/>
            <a:ext cx="10922993" cy="329803"/>
          </a:xfrm>
          <a:prstGeom prst="rect">
            <a:avLst/>
          </a:prstGeom>
          <a:noFill/>
          <a:ln/>
        </p:spPr>
        <p:txBody>
          <a:bodyPr wrap="square" lIns="0" tIns="0" rIns="0" bIns="0" rtlCol="0" anchor="t"/>
          <a:lstStyle/>
          <a:p>
            <a:pPr algn="just">
              <a:lnSpc>
                <a:spcPts val="1292"/>
              </a:lnSpc>
            </a:pPr>
            <a:r>
              <a:rPr lang="it-IT" sz="1400" noProof="0" dirty="0">
                <a:solidFill>
                  <a:srgbClr val="004D82"/>
                </a:solidFill>
                <a:latin typeface="Luiss Sans" panose="020B0604020202020204" charset="0"/>
                <a:ea typeface="PT Sans" pitchFamily="34" charset="-122"/>
                <a:cs typeface="PT Sans" pitchFamily="34" charset="-120"/>
              </a:rPr>
              <a:t>L'analisi delle percezioni legate all'infrastruttura di ricarica, osservata attraverso il prisma del contesto abitativo, evidenzia come la realtà quotidiana della mobilità elettrica cambi sensibilmente tra aree rurali, centri urbani e periferie. </a:t>
            </a:r>
            <a:endParaRPr lang="it-IT" sz="1400" noProof="0" dirty="0">
              <a:latin typeface="Luiss Sans" panose="020B0604020202020204" charset="0"/>
            </a:endParaRPr>
          </a:p>
        </p:txBody>
      </p:sp>
      <p:pic>
        <p:nvPicPr>
          <p:cNvPr id="4" name="Image 0" descr="preencoded.png"/>
          <p:cNvPicPr>
            <a:picLocks noChangeAspect="1"/>
          </p:cNvPicPr>
          <p:nvPr/>
        </p:nvPicPr>
        <p:blipFill>
          <a:blip r:embed="rId3"/>
          <a:stretch>
            <a:fillRect/>
          </a:stretch>
        </p:blipFill>
        <p:spPr>
          <a:xfrm>
            <a:off x="634504" y="1744594"/>
            <a:ext cx="7099895" cy="3666530"/>
          </a:xfrm>
          <a:prstGeom prst="rect">
            <a:avLst/>
          </a:prstGeom>
        </p:spPr>
      </p:pic>
      <p:sp>
        <p:nvSpPr>
          <p:cNvPr id="5" name="Shape 2"/>
          <p:cNvSpPr/>
          <p:nvPr/>
        </p:nvSpPr>
        <p:spPr>
          <a:xfrm>
            <a:off x="1605923" y="5489780"/>
            <a:ext cx="103088" cy="103088"/>
          </a:xfrm>
          <a:prstGeom prst="roundRect">
            <a:avLst>
              <a:gd name="adj" fmla="val 14783"/>
            </a:avLst>
          </a:prstGeom>
          <a:solidFill>
            <a:srgbClr val="1E272F"/>
          </a:solidFill>
          <a:ln/>
        </p:spPr>
        <p:txBody>
          <a:bodyPr/>
          <a:lstStyle/>
          <a:p>
            <a:pPr algn="just"/>
            <a:endParaRPr lang="it-IT" sz="1400" noProof="0" dirty="0">
              <a:latin typeface="Luiss Sans" panose="020B0604020202020204" charset="0"/>
            </a:endParaRPr>
          </a:p>
        </p:txBody>
      </p:sp>
      <p:sp>
        <p:nvSpPr>
          <p:cNvPr id="6" name="Text 3"/>
          <p:cNvSpPr/>
          <p:nvPr/>
        </p:nvSpPr>
        <p:spPr>
          <a:xfrm>
            <a:off x="1759811" y="5489780"/>
            <a:ext cx="1232793" cy="103088"/>
          </a:xfrm>
          <a:prstGeom prst="rect">
            <a:avLst/>
          </a:prstGeom>
          <a:noFill/>
          <a:ln/>
        </p:spPr>
        <p:txBody>
          <a:bodyPr wrap="none" lIns="0" tIns="0" rIns="0" bIns="0" rtlCol="0" anchor="t"/>
          <a:lstStyle/>
          <a:p>
            <a:pPr algn="just">
              <a:lnSpc>
                <a:spcPts val="792"/>
              </a:lnSpc>
            </a:pPr>
            <a:r>
              <a:rPr lang="it-IT" sz="1400" noProof="0" dirty="0">
                <a:solidFill>
                  <a:srgbClr val="004D82"/>
                </a:solidFill>
                <a:latin typeface="Luiss Sans" panose="020B0604020202020204" charset="0"/>
                <a:ea typeface="PT Sans" pitchFamily="34" charset="-122"/>
                <a:cs typeface="PT Sans" pitchFamily="34" charset="-120"/>
              </a:rPr>
              <a:t>Poche colonnine in zona (%)</a:t>
            </a:r>
            <a:endParaRPr lang="it-IT" sz="1400" noProof="0" dirty="0">
              <a:latin typeface="Luiss Sans" panose="020B0604020202020204" charset="0"/>
            </a:endParaRPr>
          </a:p>
        </p:txBody>
      </p:sp>
      <p:sp>
        <p:nvSpPr>
          <p:cNvPr id="7" name="Shape 4"/>
          <p:cNvSpPr/>
          <p:nvPr/>
        </p:nvSpPr>
        <p:spPr>
          <a:xfrm>
            <a:off x="1605923" y="5829476"/>
            <a:ext cx="103088" cy="103088"/>
          </a:xfrm>
          <a:prstGeom prst="roundRect">
            <a:avLst>
              <a:gd name="adj" fmla="val 14783"/>
            </a:avLst>
          </a:prstGeom>
          <a:solidFill>
            <a:srgbClr val="30404D"/>
          </a:solidFill>
          <a:ln/>
        </p:spPr>
        <p:txBody>
          <a:bodyPr/>
          <a:lstStyle/>
          <a:p>
            <a:pPr algn="just"/>
            <a:endParaRPr lang="it-IT" sz="1400" noProof="0" dirty="0">
              <a:latin typeface="Luiss Sans" panose="020B0604020202020204" charset="0"/>
            </a:endParaRPr>
          </a:p>
        </p:txBody>
      </p:sp>
      <p:sp>
        <p:nvSpPr>
          <p:cNvPr id="8" name="Text 5"/>
          <p:cNvSpPr/>
          <p:nvPr/>
        </p:nvSpPr>
        <p:spPr>
          <a:xfrm>
            <a:off x="1759812" y="5829476"/>
            <a:ext cx="1267123" cy="103088"/>
          </a:xfrm>
          <a:prstGeom prst="rect">
            <a:avLst/>
          </a:prstGeom>
          <a:noFill/>
          <a:ln/>
        </p:spPr>
        <p:txBody>
          <a:bodyPr wrap="none" lIns="0" tIns="0" rIns="0" bIns="0" rtlCol="0" anchor="t"/>
          <a:lstStyle/>
          <a:p>
            <a:pPr algn="just">
              <a:lnSpc>
                <a:spcPts val="792"/>
              </a:lnSpc>
            </a:pPr>
            <a:r>
              <a:rPr lang="it-IT" sz="1400" noProof="0" dirty="0">
                <a:solidFill>
                  <a:srgbClr val="004D82"/>
                </a:solidFill>
                <a:latin typeface="Luiss Sans" panose="020B0604020202020204" charset="0"/>
                <a:ea typeface="PT Sans" pitchFamily="34" charset="-122"/>
                <a:cs typeface="PT Sans" pitchFamily="34" charset="-120"/>
              </a:rPr>
              <a:t>Impossibilità ricarica domestica (%)</a:t>
            </a:r>
            <a:endParaRPr lang="it-IT" sz="1400" noProof="0" dirty="0">
              <a:latin typeface="Luiss Sans" panose="020B0604020202020204" charset="0"/>
            </a:endParaRPr>
          </a:p>
        </p:txBody>
      </p:sp>
      <p:sp>
        <p:nvSpPr>
          <p:cNvPr id="9" name="Shape 6"/>
          <p:cNvSpPr/>
          <p:nvPr/>
        </p:nvSpPr>
        <p:spPr>
          <a:xfrm>
            <a:off x="5020635" y="5489780"/>
            <a:ext cx="103088" cy="103088"/>
          </a:xfrm>
          <a:prstGeom prst="roundRect">
            <a:avLst>
              <a:gd name="adj" fmla="val 14783"/>
            </a:avLst>
          </a:prstGeom>
          <a:solidFill>
            <a:srgbClr val="43596A"/>
          </a:solidFill>
          <a:ln/>
        </p:spPr>
        <p:txBody>
          <a:bodyPr/>
          <a:lstStyle/>
          <a:p>
            <a:pPr algn="just"/>
            <a:endParaRPr lang="it-IT" sz="1400" noProof="0" dirty="0">
              <a:latin typeface="Luiss Sans" panose="020B0604020202020204" charset="0"/>
            </a:endParaRPr>
          </a:p>
        </p:txBody>
      </p:sp>
      <p:sp>
        <p:nvSpPr>
          <p:cNvPr id="10" name="Text 7"/>
          <p:cNvSpPr/>
          <p:nvPr/>
        </p:nvSpPr>
        <p:spPr>
          <a:xfrm>
            <a:off x="5174524" y="5489780"/>
            <a:ext cx="1337270" cy="103088"/>
          </a:xfrm>
          <a:prstGeom prst="rect">
            <a:avLst/>
          </a:prstGeom>
          <a:noFill/>
          <a:ln/>
        </p:spPr>
        <p:txBody>
          <a:bodyPr wrap="none" lIns="0" tIns="0" rIns="0" bIns="0" rtlCol="0" anchor="t"/>
          <a:lstStyle/>
          <a:p>
            <a:pPr algn="just">
              <a:lnSpc>
                <a:spcPts val="792"/>
              </a:lnSpc>
            </a:pPr>
            <a:r>
              <a:rPr lang="it-IT" sz="1400" noProof="0" dirty="0">
                <a:solidFill>
                  <a:srgbClr val="004D82"/>
                </a:solidFill>
                <a:latin typeface="Luiss Sans" panose="020B0604020202020204" charset="0"/>
                <a:ea typeface="PT Sans" pitchFamily="34" charset="-122"/>
                <a:cs typeface="PT Sans" pitchFamily="34" charset="-120"/>
              </a:rPr>
              <a:t>Colonnine non funzionanti/occupate (%)</a:t>
            </a:r>
            <a:endParaRPr lang="it-IT" sz="1400" noProof="0" dirty="0">
              <a:latin typeface="Luiss Sans" panose="020B0604020202020204" charset="0"/>
            </a:endParaRPr>
          </a:p>
        </p:txBody>
      </p:sp>
      <p:sp>
        <p:nvSpPr>
          <p:cNvPr id="11" name="Shape 8"/>
          <p:cNvSpPr/>
          <p:nvPr/>
        </p:nvSpPr>
        <p:spPr>
          <a:xfrm>
            <a:off x="5020635" y="5829476"/>
            <a:ext cx="103088" cy="103088"/>
          </a:xfrm>
          <a:prstGeom prst="roundRect">
            <a:avLst>
              <a:gd name="adj" fmla="val 14783"/>
            </a:avLst>
          </a:prstGeom>
          <a:solidFill>
            <a:srgbClr val="567288"/>
          </a:solidFill>
          <a:ln/>
        </p:spPr>
        <p:txBody>
          <a:bodyPr/>
          <a:lstStyle/>
          <a:p>
            <a:pPr algn="just"/>
            <a:endParaRPr lang="it-IT" sz="1400" noProof="0" dirty="0">
              <a:latin typeface="Luiss Sans" panose="020B0604020202020204" charset="0"/>
            </a:endParaRPr>
          </a:p>
        </p:txBody>
      </p:sp>
      <p:sp>
        <p:nvSpPr>
          <p:cNvPr id="12" name="Text 9"/>
          <p:cNvSpPr/>
          <p:nvPr/>
        </p:nvSpPr>
        <p:spPr>
          <a:xfrm>
            <a:off x="5174523" y="5829476"/>
            <a:ext cx="1318220" cy="103088"/>
          </a:xfrm>
          <a:prstGeom prst="rect">
            <a:avLst/>
          </a:prstGeom>
          <a:noFill/>
          <a:ln/>
        </p:spPr>
        <p:txBody>
          <a:bodyPr wrap="none" lIns="0" tIns="0" rIns="0" bIns="0" rtlCol="0" anchor="t"/>
          <a:lstStyle/>
          <a:p>
            <a:pPr algn="just">
              <a:lnSpc>
                <a:spcPts val="792"/>
              </a:lnSpc>
            </a:pPr>
            <a:r>
              <a:rPr lang="it-IT" sz="1400" noProof="0" dirty="0">
                <a:solidFill>
                  <a:srgbClr val="004D82"/>
                </a:solidFill>
                <a:latin typeface="Luiss Sans" panose="020B0604020202020204" charset="0"/>
                <a:ea typeface="PT Sans" pitchFamily="34" charset="-122"/>
                <a:cs typeface="PT Sans" pitchFamily="34" charset="-120"/>
              </a:rPr>
              <a:t>Rete autostradale inadeguata (%)</a:t>
            </a:r>
            <a:endParaRPr lang="it-IT" sz="1400" noProof="0" dirty="0">
              <a:latin typeface="Luiss Sans" panose="020B0604020202020204" charset="0"/>
            </a:endParaRPr>
          </a:p>
        </p:txBody>
      </p:sp>
      <p:sp>
        <p:nvSpPr>
          <p:cNvPr id="13" name="Shape 10"/>
          <p:cNvSpPr/>
          <p:nvPr/>
        </p:nvSpPr>
        <p:spPr>
          <a:xfrm>
            <a:off x="7985225" y="4198649"/>
            <a:ext cx="3572272" cy="1051777"/>
          </a:xfrm>
          <a:prstGeom prst="roundRect">
            <a:avLst>
              <a:gd name="adj" fmla="val 4625"/>
            </a:avLst>
          </a:prstGeom>
          <a:solidFill>
            <a:srgbClr val="E0E6EB"/>
          </a:solidFill>
          <a:ln w="7620">
            <a:solidFill>
              <a:srgbClr val="C6CCD1"/>
            </a:solidFill>
            <a:prstDash val="solid"/>
          </a:ln>
        </p:spPr>
        <p:txBody>
          <a:bodyPr/>
          <a:lstStyle/>
          <a:p>
            <a:pPr algn="just"/>
            <a:endParaRPr lang="it-IT" sz="1400" noProof="0" dirty="0">
              <a:latin typeface="Luiss Sans" panose="020B0604020202020204" charset="0"/>
            </a:endParaRPr>
          </a:p>
        </p:txBody>
      </p:sp>
      <p:sp>
        <p:nvSpPr>
          <p:cNvPr id="14" name="Text 11"/>
          <p:cNvSpPr/>
          <p:nvPr/>
        </p:nvSpPr>
        <p:spPr>
          <a:xfrm>
            <a:off x="8094664" y="4308087"/>
            <a:ext cx="1687413" cy="161032"/>
          </a:xfrm>
          <a:prstGeom prst="rect">
            <a:avLst/>
          </a:prstGeom>
          <a:noFill/>
          <a:ln/>
        </p:spPr>
        <p:txBody>
          <a:bodyPr wrap="none" lIns="0" tIns="0" rIns="0" bIns="0" rtlCol="0" anchor="t"/>
          <a:lstStyle/>
          <a:p>
            <a:pPr algn="just">
              <a:lnSpc>
                <a:spcPts val="1250"/>
              </a:lnSpc>
            </a:pPr>
            <a:r>
              <a:rPr lang="it-IT" sz="1600" b="1" noProof="0" dirty="0">
                <a:solidFill>
                  <a:srgbClr val="004D82"/>
                </a:solidFill>
                <a:latin typeface="Luiss Sans" panose="020B0604020202020204" charset="0"/>
                <a:ea typeface="Barlow Bold" pitchFamily="34" charset="-122"/>
                <a:cs typeface="Barlow Bold" pitchFamily="34" charset="-120"/>
              </a:rPr>
              <a:t>Periferie: il paradosso urbano</a:t>
            </a:r>
            <a:endParaRPr lang="it-IT" sz="1600" noProof="0" dirty="0">
              <a:latin typeface="Luiss Sans" panose="020B0604020202020204" charset="0"/>
            </a:endParaRPr>
          </a:p>
        </p:txBody>
      </p:sp>
      <p:sp>
        <p:nvSpPr>
          <p:cNvPr id="15" name="Text 12"/>
          <p:cNvSpPr/>
          <p:nvPr/>
        </p:nvSpPr>
        <p:spPr>
          <a:xfrm>
            <a:off x="8094664" y="4530932"/>
            <a:ext cx="3353395" cy="494705"/>
          </a:xfrm>
          <a:prstGeom prst="rect">
            <a:avLst/>
          </a:prstGeom>
          <a:noFill/>
          <a:ln/>
        </p:spPr>
        <p:txBody>
          <a:bodyPr wrap="square" lIns="0" tIns="0" rIns="0" bIns="0" rtlCol="0" anchor="t"/>
          <a:lstStyle/>
          <a:p>
            <a:pPr algn="just">
              <a:lnSpc>
                <a:spcPts val="1292"/>
              </a:lnSpc>
            </a:pPr>
            <a:r>
              <a:rPr lang="it-IT" sz="1400" noProof="0" dirty="0">
                <a:solidFill>
                  <a:srgbClr val="004D82"/>
                </a:solidFill>
                <a:latin typeface="Luiss Sans" panose="020B0604020202020204" charset="0"/>
                <a:ea typeface="PT Sans" pitchFamily="34" charset="-122"/>
                <a:cs typeface="PT Sans" pitchFamily="34" charset="-120"/>
              </a:rPr>
              <a:t>L'area più critica per scarsità di colonnine (65%). Infrastruttura concentrata nei centri, periferie scoperte. Criticità intermedia per ricarica domestica (41%).</a:t>
            </a:r>
            <a:endParaRPr lang="it-IT" sz="1400" noProof="0" dirty="0">
              <a:latin typeface="Luiss Sans" panose="020B0604020202020204" charset="0"/>
            </a:endParaRPr>
          </a:p>
        </p:txBody>
      </p:sp>
      <p:sp>
        <p:nvSpPr>
          <p:cNvPr id="16" name="Shape 13"/>
          <p:cNvSpPr/>
          <p:nvPr/>
        </p:nvSpPr>
        <p:spPr>
          <a:xfrm>
            <a:off x="7985225" y="3056045"/>
            <a:ext cx="3572272" cy="1051777"/>
          </a:xfrm>
          <a:prstGeom prst="roundRect">
            <a:avLst>
              <a:gd name="adj" fmla="val 4625"/>
            </a:avLst>
          </a:prstGeom>
          <a:solidFill>
            <a:srgbClr val="E0E6EB"/>
          </a:solidFill>
          <a:ln w="7620">
            <a:solidFill>
              <a:srgbClr val="C6CCD1"/>
            </a:solidFill>
            <a:prstDash val="solid"/>
          </a:ln>
        </p:spPr>
        <p:txBody>
          <a:bodyPr/>
          <a:lstStyle/>
          <a:p>
            <a:pPr algn="just"/>
            <a:endParaRPr lang="it-IT" sz="1400" noProof="0" dirty="0">
              <a:latin typeface="Luiss Sans" panose="020B0604020202020204" charset="0"/>
            </a:endParaRPr>
          </a:p>
        </p:txBody>
      </p:sp>
      <p:sp>
        <p:nvSpPr>
          <p:cNvPr id="17" name="Text 14"/>
          <p:cNvSpPr/>
          <p:nvPr/>
        </p:nvSpPr>
        <p:spPr>
          <a:xfrm>
            <a:off x="8094664" y="3165483"/>
            <a:ext cx="2238871" cy="161032"/>
          </a:xfrm>
          <a:prstGeom prst="rect">
            <a:avLst/>
          </a:prstGeom>
          <a:noFill/>
          <a:ln/>
        </p:spPr>
        <p:txBody>
          <a:bodyPr wrap="none" lIns="0" tIns="0" rIns="0" bIns="0" rtlCol="0" anchor="t"/>
          <a:lstStyle/>
          <a:p>
            <a:pPr algn="just">
              <a:lnSpc>
                <a:spcPts val="1250"/>
              </a:lnSpc>
            </a:pPr>
            <a:r>
              <a:rPr lang="it-IT" sz="1600" b="1" noProof="0" dirty="0">
                <a:solidFill>
                  <a:srgbClr val="004D82"/>
                </a:solidFill>
                <a:latin typeface="Luiss Sans" panose="020B0604020202020204" charset="0"/>
                <a:ea typeface="Barlow Bold" pitchFamily="34" charset="-122"/>
                <a:cs typeface="Barlow Bold" pitchFamily="34" charset="-120"/>
              </a:rPr>
              <a:t>Centri urbani: il problema condominiale</a:t>
            </a:r>
            <a:endParaRPr lang="it-IT" sz="1600" noProof="0" dirty="0">
              <a:latin typeface="Luiss Sans" panose="020B0604020202020204" charset="0"/>
            </a:endParaRPr>
          </a:p>
        </p:txBody>
      </p:sp>
      <p:sp>
        <p:nvSpPr>
          <p:cNvPr id="18" name="Text 15"/>
          <p:cNvSpPr/>
          <p:nvPr/>
        </p:nvSpPr>
        <p:spPr>
          <a:xfrm>
            <a:off x="8094664" y="3388328"/>
            <a:ext cx="3353395" cy="329803"/>
          </a:xfrm>
          <a:prstGeom prst="rect">
            <a:avLst/>
          </a:prstGeom>
          <a:noFill/>
          <a:ln/>
        </p:spPr>
        <p:txBody>
          <a:bodyPr wrap="square" lIns="0" tIns="0" rIns="0" bIns="0" rtlCol="0" anchor="t"/>
          <a:lstStyle/>
          <a:p>
            <a:pPr algn="just">
              <a:lnSpc>
                <a:spcPts val="1292"/>
              </a:lnSpc>
            </a:pPr>
            <a:r>
              <a:rPr lang="it-IT" sz="1400" noProof="0" dirty="0">
                <a:solidFill>
                  <a:srgbClr val="004D82"/>
                </a:solidFill>
                <a:latin typeface="Luiss Sans" panose="020B0604020202020204" charset="0"/>
                <a:ea typeface="PT Sans" pitchFamily="34" charset="-122"/>
                <a:cs typeface="PT Sans" pitchFamily="34" charset="-120"/>
              </a:rPr>
              <a:t>Oltre il 62% non può installare ricarica privata (edifici condominiali). Disponibilità colonnine pubbliche migliore, ma ancora insufficiente (53%).</a:t>
            </a:r>
            <a:endParaRPr lang="it-IT" sz="1400" noProof="0" dirty="0">
              <a:latin typeface="Luiss Sans" panose="020B0604020202020204" charset="0"/>
            </a:endParaRPr>
          </a:p>
        </p:txBody>
      </p:sp>
      <p:sp>
        <p:nvSpPr>
          <p:cNvPr id="19" name="Shape 16"/>
          <p:cNvSpPr/>
          <p:nvPr/>
        </p:nvSpPr>
        <p:spPr>
          <a:xfrm>
            <a:off x="7985224" y="1913441"/>
            <a:ext cx="3572272" cy="1051777"/>
          </a:xfrm>
          <a:prstGeom prst="roundRect">
            <a:avLst>
              <a:gd name="adj" fmla="val 4625"/>
            </a:avLst>
          </a:prstGeom>
          <a:solidFill>
            <a:srgbClr val="E0E6EB"/>
          </a:solidFill>
          <a:ln w="7620">
            <a:solidFill>
              <a:srgbClr val="C6CCD1"/>
            </a:solidFill>
            <a:prstDash val="solid"/>
          </a:ln>
        </p:spPr>
        <p:txBody>
          <a:bodyPr/>
          <a:lstStyle/>
          <a:p>
            <a:pPr algn="just"/>
            <a:endParaRPr lang="it-IT" sz="1400" noProof="0" dirty="0">
              <a:latin typeface="Luiss Sans" panose="020B0604020202020204" charset="0"/>
            </a:endParaRPr>
          </a:p>
        </p:txBody>
      </p:sp>
      <p:sp>
        <p:nvSpPr>
          <p:cNvPr id="20" name="Text 17"/>
          <p:cNvSpPr/>
          <p:nvPr/>
        </p:nvSpPr>
        <p:spPr>
          <a:xfrm>
            <a:off x="8094663" y="2022879"/>
            <a:ext cx="1925241" cy="161032"/>
          </a:xfrm>
          <a:prstGeom prst="rect">
            <a:avLst/>
          </a:prstGeom>
          <a:noFill/>
          <a:ln/>
        </p:spPr>
        <p:txBody>
          <a:bodyPr wrap="none" lIns="0" tIns="0" rIns="0" bIns="0" rtlCol="0" anchor="t"/>
          <a:lstStyle/>
          <a:p>
            <a:pPr algn="just">
              <a:lnSpc>
                <a:spcPts val="1250"/>
              </a:lnSpc>
            </a:pPr>
            <a:r>
              <a:rPr lang="it-IT" sz="1600" b="1" noProof="0" dirty="0">
                <a:solidFill>
                  <a:srgbClr val="004D82"/>
                </a:solidFill>
                <a:latin typeface="Luiss Sans" panose="020B0604020202020204" charset="0"/>
                <a:ea typeface="Barlow Bold" pitchFamily="34" charset="-122"/>
                <a:cs typeface="Barlow Bold" pitchFamily="34" charset="-120"/>
              </a:rPr>
              <a:t>Aree rurali: percezioni polarizzate</a:t>
            </a:r>
            <a:endParaRPr lang="it-IT" sz="1600" noProof="0" dirty="0">
              <a:latin typeface="Luiss Sans" panose="020B0604020202020204" charset="0"/>
            </a:endParaRPr>
          </a:p>
        </p:txBody>
      </p:sp>
      <p:sp>
        <p:nvSpPr>
          <p:cNvPr id="21" name="Text 18"/>
          <p:cNvSpPr/>
          <p:nvPr/>
        </p:nvSpPr>
        <p:spPr>
          <a:xfrm>
            <a:off x="8094663" y="2245724"/>
            <a:ext cx="3353395" cy="329803"/>
          </a:xfrm>
          <a:prstGeom prst="rect">
            <a:avLst/>
          </a:prstGeom>
          <a:noFill/>
          <a:ln/>
        </p:spPr>
        <p:txBody>
          <a:bodyPr wrap="square" lIns="0" tIns="0" rIns="0" bIns="0" rtlCol="0" anchor="t"/>
          <a:lstStyle/>
          <a:p>
            <a:pPr algn="just">
              <a:lnSpc>
                <a:spcPts val="1292"/>
              </a:lnSpc>
            </a:pPr>
            <a:r>
              <a:rPr lang="it-IT" sz="1400" noProof="0" dirty="0">
                <a:solidFill>
                  <a:srgbClr val="004D82"/>
                </a:solidFill>
                <a:latin typeface="Luiss Sans" panose="020B0604020202020204" charset="0"/>
                <a:ea typeface="PT Sans" pitchFamily="34" charset="-122"/>
                <a:cs typeface="PT Sans" pitchFamily="34" charset="-120"/>
              </a:rPr>
              <a:t>Solo 25% impossibilitato a installare </a:t>
            </a:r>
            <a:r>
              <a:rPr lang="it-IT" sz="1400" noProof="0" dirty="0" err="1">
                <a:solidFill>
                  <a:srgbClr val="004D82"/>
                </a:solidFill>
                <a:latin typeface="Luiss Sans" panose="020B0604020202020204" charset="0"/>
                <a:ea typeface="PT Sans" pitchFamily="34" charset="-122"/>
                <a:cs typeface="PT Sans" pitchFamily="34" charset="-120"/>
              </a:rPr>
              <a:t>wallbox</a:t>
            </a:r>
            <a:r>
              <a:rPr lang="it-IT" sz="1400" noProof="0" dirty="0">
                <a:solidFill>
                  <a:srgbClr val="004D82"/>
                </a:solidFill>
                <a:latin typeface="Luiss Sans" panose="020B0604020202020204" charset="0"/>
                <a:ea typeface="PT Sans" pitchFamily="34" charset="-122"/>
                <a:cs typeface="PT Sans" pitchFamily="34" charset="-120"/>
              </a:rPr>
              <a:t> domestica (spazi disponibili). Ma 62% lamenta scarsità di colonnine pubbliche. Giudizi più frammentati.</a:t>
            </a:r>
            <a:endParaRPr lang="it-IT" sz="1400" noProof="0" dirty="0">
              <a:latin typeface="Luiss Sans" panose="020B0604020202020204" charset="0"/>
            </a:endParaRPr>
          </a:p>
        </p:txBody>
      </p:sp>
    </p:spTree>
  </p:cSld>
  <p:clrMapOvr>
    <a:masterClrMapping/>
  </p:clrMapOvr>
</p:sld>
</file>

<file path=ppt/theme/theme1.xml><?xml version="1.0" encoding="utf-8"?>
<a:theme xmlns:a="http://schemas.openxmlformats.org/drawingml/2006/main" name="Tema di Office">
  <a:themeElements>
    <a:clrScheme name="Luiss Business School">
      <a:dk1>
        <a:srgbClr val="000000"/>
      </a:dk1>
      <a:lt1>
        <a:srgbClr val="FFFFFF"/>
      </a:lt1>
      <a:dk2>
        <a:srgbClr val="44546A"/>
      </a:dk2>
      <a:lt2>
        <a:srgbClr val="E7E6E6"/>
      </a:lt2>
      <a:accent1>
        <a:srgbClr val="003A70"/>
      </a:accent1>
      <a:accent2>
        <a:srgbClr val="EAAA00"/>
      </a:accent2>
      <a:accent3>
        <a:srgbClr val="0077C8"/>
      </a:accent3>
      <a:accent4>
        <a:srgbClr val="00968F"/>
      </a:accent4>
      <a:accent5>
        <a:srgbClr val="BA0C2F"/>
      </a:accent5>
      <a:accent6>
        <a:srgbClr val="D35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TotalTime>
  <Words>5105</Words>
  <Application>Microsoft Office PowerPoint</Application>
  <PresentationFormat>Widescreen</PresentationFormat>
  <Paragraphs>419</Paragraphs>
  <Slides>33</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PT Sans</vt:lpstr>
      <vt:lpstr>Calibri</vt:lpstr>
      <vt:lpstr>Luiss Sans</vt:lpstr>
      <vt:lpstr>Arial</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Percezioni e consapevolezza dell’auto elettrica in Italia Un’indagine AI-assisted sulle barriere, le motivazioni e i vissuti degli automobilisti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Luigi Nasta</cp:lastModifiedBy>
  <cp:revision>169</cp:revision>
  <cp:lastPrinted>2019-03-06T16:11:54Z</cp:lastPrinted>
  <dcterms:created xsi:type="dcterms:W3CDTF">2018-10-26T13:10:45Z</dcterms:created>
  <dcterms:modified xsi:type="dcterms:W3CDTF">2025-12-16T08:20:05Z</dcterms:modified>
</cp:coreProperties>
</file>